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3" r:id="rId5"/>
    <p:sldId id="259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28922-6C83-4E51-9C6D-BE6B344760F6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6773FD3-C1E5-4845-848A-892CC512DF7D}">
      <dgm:prSet custT="1"/>
      <dgm:spPr/>
      <dgm:t>
        <a:bodyPr/>
        <a:lstStyle/>
        <a:p>
          <a:pPr rtl="0"/>
          <a:r>
            <a:rPr lang="es-ES" sz="1400" b="1" dirty="0" smtClean="0"/>
            <a:t>Institucionalización de los Planes Regionales</a:t>
          </a:r>
          <a:endParaRPr lang="es-ES" sz="1400" dirty="0"/>
        </a:p>
      </dgm:t>
    </dgm:pt>
    <dgm:pt modelId="{B83F7605-D608-4AA2-A639-5E757E461B6D}" type="parTrans" cxnId="{3965F23D-DC45-4AAF-AA6C-AC1AC6DF40E2}">
      <dgm:prSet/>
      <dgm:spPr/>
      <dgm:t>
        <a:bodyPr/>
        <a:lstStyle/>
        <a:p>
          <a:endParaRPr lang="es-ES" sz="2800"/>
        </a:p>
      </dgm:t>
    </dgm:pt>
    <dgm:pt modelId="{0FEBC954-C8C8-4B4A-AC5B-25878EAEB39A}" type="sibTrans" cxnId="{3965F23D-DC45-4AAF-AA6C-AC1AC6DF40E2}">
      <dgm:prSet/>
      <dgm:spPr/>
      <dgm:t>
        <a:bodyPr/>
        <a:lstStyle/>
        <a:p>
          <a:endParaRPr lang="es-ES" sz="2800"/>
        </a:p>
      </dgm:t>
    </dgm:pt>
    <dgm:pt modelId="{BD873EF5-8AE9-4861-8258-BEC26A81CF6B}">
      <dgm:prSet custT="1"/>
      <dgm:spPr/>
      <dgm:t>
        <a:bodyPr/>
        <a:lstStyle/>
        <a:p>
          <a:pPr rtl="0"/>
          <a:r>
            <a:rPr lang="es-ES" sz="1400" b="1" dirty="0" smtClean="0"/>
            <a:t>Sistema de seguimiento, evaluación y control de los Planes Regionales</a:t>
          </a:r>
          <a:endParaRPr lang="es-ES" sz="1400" dirty="0"/>
        </a:p>
      </dgm:t>
    </dgm:pt>
    <dgm:pt modelId="{B54A50B5-9066-4537-B2D0-657946A7EC52}" type="parTrans" cxnId="{32F77777-E310-4FC1-B9FC-795F7CFA24BD}">
      <dgm:prSet/>
      <dgm:spPr/>
      <dgm:t>
        <a:bodyPr/>
        <a:lstStyle/>
        <a:p>
          <a:endParaRPr lang="es-ES" sz="2800"/>
        </a:p>
      </dgm:t>
    </dgm:pt>
    <dgm:pt modelId="{B9AD410A-D3FB-49FE-9939-07ED8B71647E}" type="sibTrans" cxnId="{32F77777-E310-4FC1-B9FC-795F7CFA24BD}">
      <dgm:prSet/>
      <dgm:spPr/>
      <dgm:t>
        <a:bodyPr/>
        <a:lstStyle/>
        <a:p>
          <a:endParaRPr lang="es-ES" sz="2800"/>
        </a:p>
      </dgm:t>
    </dgm:pt>
    <dgm:pt modelId="{0A4BF81D-D29C-40AA-8B9E-6118B76FE6AA}">
      <dgm:prSet custT="1"/>
      <dgm:spPr/>
      <dgm:t>
        <a:bodyPr/>
        <a:lstStyle/>
        <a:p>
          <a:pPr rtl="0"/>
          <a:r>
            <a:rPr lang="es-ES" sz="1400" b="1" dirty="0" smtClean="0"/>
            <a:t>Sistema de gestión y gobernanza del proceso de los Planes regionales y del proceso de regionalización</a:t>
          </a:r>
          <a:endParaRPr lang="es-ES" sz="1400" dirty="0"/>
        </a:p>
      </dgm:t>
    </dgm:pt>
    <dgm:pt modelId="{46225AC2-4377-4629-BE5A-4D720182D414}" type="parTrans" cxnId="{D127F64C-76DC-498F-9586-1F833540C55C}">
      <dgm:prSet/>
      <dgm:spPr/>
      <dgm:t>
        <a:bodyPr/>
        <a:lstStyle/>
        <a:p>
          <a:endParaRPr lang="es-ES" sz="2800"/>
        </a:p>
      </dgm:t>
    </dgm:pt>
    <dgm:pt modelId="{C8C32201-E375-4796-81F7-ED3A3AF2FD68}" type="sibTrans" cxnId="{D127F64C-76DC-498F-9586-1F833540C55C}">
      <dgm:prSet/>
      <dgm:spPr/>
      <dgm:t>
        <a:bodyPr/>
        <a:lstStyle/>
        <a:p>
          <a:endParaRPr lang="es-ES" sz="2800"/>
        </a:p>
      </dgm:t>
    </dgm:pt>
    <dgm:pt modelId="{70D98C76-DB8C-40DA-A5A6-FF31AA978ADD}">
      <dgm:prSet custT="1"/>
      <dgm:spPr/>
      <dgm:t>
        <a:bodyPr/>
        <a:lstStyle/>
        <a:p>
          <a:pPr rtl="0"/>
          <a:r>
            <a:rPr lang="es-ES" sz="1400" b="1" dirty="0" smtClean="0"/>
            <a:t>Plan de Acción y Presupuesto</a:t>
          </a:r>
          <a:endParaRPr lang="es-ES" sz="1400" dirty="0"/>
        </a:p>
      </dgm:t>
    </dgm:pt>
    <dgm:pt modelId="{89B2C241-5228-4611-BFC0-36437DF4E5B8}" type="parTrans" cxnId="{B1D90295-2AAA-429F-9E48-E49D65077FA2}">
      <dgm:prSet/>
      <dgm:spPr/>
      <dgm:t>
        <a:bodyPr/>
        <a:lstStyle/>
        <a:p>
          <a:endParaRPr lang="es-ES" sz="2800"/>
        </a:p>
      </dgm:t>
    </dgm:pt>
    <dgm:pt modelId="{7C1FF9C3-0327-40BD-9EFD-572A5E1E05F4}" type="sibTrans" cxnId="{B1D90295-2AAA-429F-9E48-E49D65077FA2}">
      <dgm:prSet/>
      <dgm:spPr/>
      <dgm:t>
        <a:bodyPr/>
        <a:lstStyle/>
        <a:p>
          <a:endParaRPr lang="es-ES" sz="2800"/>
        </a:p>
      </dgm:t>
    </dgm:pt>
    <dgm:pt modelId="{FEA6E19A-FAA3-4E5B-8C4B-949A4CAA0D3C}">
      <dgm:prSet custT="1"/>
      <dgm:spPr/>
      <dgm:t>
        <a:bodyPr/>
        <a:lstStyle/>
        <a:p>
          <a:pPr rtl="0"/>
          <a:r>
            <a:rPr lang="es-ES" sz="1400" b="1" dirty="0" smtClean="0"/>
            <a:t>Respuesta estratégica regional</a:t>
          </a:r>
        </a:p>
        <a:p>
          <a:pPr rtl="0"/>
          <a:r>
            <a:rPr lang="es-ES" sz="1400" b="1" dirty="0" smtClean="0"/>
            <a:t>Diagnóstico territorial: </a:t>
          </a:r>
        </a:p>
        <a:p>
          <a:pPr rtl="0"/>
          <a:r>
            <a:rPr lang="es-ES" sz="1400" b="1" dirty="0" smtClean="0"/>
            <a:t>* Análisis FODA </a:t>
          </a:r>
        </a:p>
        <a:p>
          <a:pPr rtl="0"/>
          <a:r>
            <a:rPr lang="es-ES" sz="1400" b="1" dirty="0" smtClean="0"/>
            <a:t>* Evaluación de necesidades</a:t>
          </a:r>
          <a:endParaRPr lang="es-ES" sz="1400" dirty="0"/>
        </a:p>
      </dgm:t>
    </dgm:pt>
    <dgm:pt modelId="{165B5D43-CFAC-4F86-B80F-81A65BC52297}" type="parTrans" cxnId="{827A6281-0600-42E5-9865-6F57EB339E34}">
      <dgm:prSet/>
      <dgm:spPr/>
      <dgm:t>
        <a:bodyPr/>
        <a:lstStyle/>
        <a:p>
          <a:endParaRPr lang="es-ES" sz="2800"/>
        </a:p>
      </dgm:t>
    </dgm:pt>
    <dgm:pt modelId="{A9C03CA5-5749-4AA0-9550-1954FDFF74C2}" type="sibTrans" cxnId="{827A6281-0600-42E5-9865-6F57EB339E34}">
      <dgm:prSet/>
      <dgm:spPr/>
      <dgm:t>
        <a:bodyPr/>
        <a:lstStyle/>
        <a:p>
          <a:endParaRPr lang="es-ES" sz="2800"/>
        </a:p>
      </dgm:t>
    </dgm:pt>
    <dgm:pt modelId="{A301346F-AAF5-40C8-8F35-AC81CCE5876A}">
      <dgm:prSet/>
      <dgm:spPr/>
    </dgm:pt>
    <dgm:pt modelId="{29189F24-411F-4719-B665-D62DAA2EA73C}" type="parTrans" cxnId="{CBB8F2CA-9A9B-4B8E-BA4E-970B9227627B}">
      <dgm:prSet/>
      <dgm:spPr/>
      <dgm:t>
        <a:bodyPr/>
        <a:lstStyle/>
        <a:p>
          <a:endParaRPr lang="es-ES" sz="2800"/>
        </a:p>
      </dgm:t>
    </dgm:pt>
    <dgm:pt modelId="{24FCCD0E-9199-4047-A2AA-5DB6540D5203}" type="sibTrans" cxnId="{CBB8F2CA-9A9B-4B8E-BA4E-970B9227627B}">
      <dgm:prSet/>
      <dgm:spPr/>
      <dgm:t>
        <a:bodyPr/>
        <a:lstStyle/>
        <a:p>
          <a:endParaRPr lang="es-ES" sz="2800"/>
        </a:p>
      </dgm:t>
    </dgm:pt>
    <dgm:pt modelId="{7FFC397F-EC1F-4E1B-80B0-5F6630FC56F4}">
      <dgm:prSet/>
      <dgm:spPr/>
    </dgm:pt>
    <dgm:pt modelId="{78D167B0-6A99-4FDD-8732-5CDF81B3878B}" type="parTrans" cxnId="{A9D317FA-4E09-40D0-8B6B-3140C7AC1E1D}">
      <dgm:prSet/>
      <dgm:spPr/>
      <dgm:t>
        <a:bodyPr/>
        <a:lstStyle/>
        <a:p>
          <a:endParaRPr lang="es-ES" sz="2800"/>
        </a:p>
      </dgm:t>
    </dgm:pt>
    <dgm:pt modelId="{5A426F06-08A7-4CFA-9FF6-0BD56E43025C}" type="sibTrans" cxnId="{A9D317FA-4E09-40D0-8B6B-3140C7AC1E1D}">
      <dgm:prSet/>
      <dgm:spPr/>
      <dgm:t>
        <a:bodyPr/>
        <a:lstStyle/>
        <a:p>
          <a:endParaRPr lang="es-ES" sz="2800"/>
        </a:p>
      </dgm:t>
    </dgm:pt>
    <dgm:pt modelId="{92D57B5D-DDED-4E96-B6E0-8582CB840757}">
      <dgm:prSet/>
      <dgm:spPr/>
    </dgm:pt>
    <dgm:pt modelId="{56D19E42-7E18-4D00-B40E-8DAB03B75DE9}" type="parTrans" cxnId="{1D76DADD-AE7C-4923-BFBB-B350787B4112}">
      <dgm:prSet/>
      <dgm:spPr/>
      <dgm:t>
        <a:bodyPr/>
        <a:lstStyle/>
        <a:p>
          <a:endParaRPr lang="es-ES" sz="2800"/>
        </a:p>
      </dgm:t>
    </dgm:pt>
    <dgm:pt modelId="{37CBC83C-C4FB-481A-92BA-BA0531C80524}" type="sibTrans" cxnId="{1D76DADD-AE7C-4923-BFBB-B350787B4112}">
      <dgm:prSet/>
      <dgm:spPr/>
      <dgm:t>
        <a:bodyPr/>
        <a:lstStyle/>
        <a:p>
          <a:endParaRPr lang="es-ES" sz="2800"/>
        </a:p>
      </dgm:t>
    </dgm:pt>
    <dgm:pt modelId="{5C5294D5-D00E-4119-9729-9306AF32AF6A}" type="pres">
      <dgm:prSet presAssocID="{F0528922-6C83-4E51-9C6D-BE6B344760F6}" presName="composite" presStyleCnt="0">
        <dgm:presLayoutVars>
          <dgm:chMax val="5"/>
          <dgm:dir/>
          <dgm:resizeHandles val="exact"/>
        </dgm:presLayoutVars>
      </dgm:prSet>
      <dgm:spPr/>
    </dgm:pt>
    <dgm:pt modelId="{AD31190A-937B-4E03-A81C-654CDDC3423F}" type="pres">
      <dgm:prSet presAssocID="{36773FD3-C1E5-4845-848A-892CC512DF7D}" presName="circle1" presStyleLbl="lnNode1" presStyleIdx="0" presStyleCnt="5"/>
      <dgm:spPr/>
    </dgm:pt>
    <dgm:pt modelId="{1F768CD6-F319-4865-B87B-C3D5E29BCF3D}" type="pres">
      <dgm:prSet presAssocID="{36773FD3-C1E5-4845-848A-892CC512DF7D}" presName="text1" presStyleLbl="revTx" presStyleIdx="0" presStyleCnt="5" custScaleX="174571" custLinFactNeighborX="33995">
        <dgm:presLayoutVars>
          <dgm:bulletEnabled val="1"/>
        </dgm:presLayoutVars>
      </dgm:prSet>
      <dgm:spPr/>
    </dgm:pt>
    <dgm:pt modelId="{5DD9EBB3-95C8-4952-B679-14565A844602}" type="pres">
      <dgm:prSet presAssocID="{36773FD3-C1E5-4845-848A-892CC512DF7D}" presName="line1" presStyleLbl="callout" presStyleIdx="0" presStyleCnt="10"/>
      <dgm:spPr/>
    </dgm:pt>
    <dgm:pt modelId="{A9B8A250-D154-4DCD-8F4F-25A24F355777}" type="pres">
      <dgm:prSet presAssocID="{36773FD3-C1E5-4845-848A-892CC512DF7D}" presName="d1" presStyleLbl="callout" presStyleIdx="1" presStyleCnt="10"/>
      <dgm:spPr/>
    </dgm:pt>
    <dgm:pt modelId="{E6AD46E9-A545-4E09-9CB2-0D412B3857C5}" type="pres">
      <dgm:prSet presAssocID="{BD873EF5-8AE9-4861-8258-BEC26A81CF6B}" presName="circle2" presStyleLbl="lnNode1" presStyleIdx="1" presStyleCnt="5"/>
      <dgm:spPr/>
    </dgm:pt>
    <dgm:pt modelId="{3F245D63-A8EC-41C5-881D-DA37315CB3F8}" type="pres">
      <dgm:prSet presAssocID="{BD873EF5-8AE9-4861-8258-BEC26A81CF6B}" presName="text2" presStyleLbl="revTx" presStyleIdx="1" presStyleCnt="5" custScaleX="174571" custLinFactNeighborX="33995">
        <dgm:presLayoutVars>
          <dgm:bulletEnabled val="1"/>
        </dgm:presLayoutVars>
      </dgm:prSet>
      <dgm:spPr/>
    </dgm:pt>
    <dgm:pt modelId="{BB9212EA-007E-4F80-9CA9-FA01E5E12C27}" type="pres">
      <dgm:prSet presAssocID="{BD873EF5-8AE9-4861-8258-BEC26A81CF6B}" presName="line2" presStyleLbl="callout" presStyleIdx="2" presStyleCnt="10"/>
      <dgm:spPr/>
    </dgm:pt>
    <dgm:pt modelId="{3214F13D-2FBF-4696-A11F-3395187B47CE}" type="pres">
      <dgm:prSet presAssocID="{BD873EF5-8AE9-4861-8258-BEC26A81CF6B}" presName="d2" presStyleLbl="callout" presStyleIdx="3" presStyleCnt="10"/>
      <dgm:spPr/>
    </dgm:pt>
    <dgm:pt modelId="{4FEE1C5F-ED1A-403E-BF0C-0C591C1CB946}" type="pres">
      <dgm:prSet presAssocID="{0A4BF81D-D29C-40AA-8B9E-6118B76FE6AA}" presName="circle3" presStyleLbl="lnNode1" presStyleIdx="2" presStyleCnt="5"/>
      <dgm:spPr/>
    </dgm:pt>
    <dgm:pt modelId="{AFBE8F1B-159F-4224-9456-C9AC574F17E8}" type="pres">
      <dgm:prSet presAssocID="{0A4BF81D-D29C-40AA-8B9E-6118B76FE6AA}" presName="text3" presStyleLbl="revTx" presStyleIdx="2" presStyleCnt="5" custScaleX="174571" custLinFactNeighborX="33995">
        <dgm:presLayoutVars>
          <dgm:bulletEnabled val="1"/>
        </dgm:presLayoutVars>
      </dgm:prSet>
      <dgm:spPr/>
    </dgm:pt>
    <dgm:pt modelId="{D16F2AB0-7CA4-4508-BD7A-3D9C340024BF}" type="pres">
      <dgm:prSet presAssocID="{0A4BF81D-D29C-40AA-8B9E-6118B76FE6AA}" presName="line3" presStyleLbl="callout" presStyleIdx="4" presStyleCnt="10"/>
      <dgm:spPr/>
    </dgm:pt>
    <dgm:pt modelId="{0A627DF3-A225-4F24-A2C1-0E4726092CF6}" type="pres">
      <dgm:prSet presAssocID="{0A4BF81D-D29C-40AA-8B9E-6118B76FE6AA}" presName="d3" presStyleLbl="callout" presStyleIdx="5" presStyleCnt="10"/>
      <dgm:spPr/>
    </dgm:pt>
    <dgm:pt modelId="{CA900B87-8667-49B7-9202-EF280E1F0ACB}" type="pres">
      <dgm:prSet presAssocID="{70D98C76-DB8C-40DA-A5A6-FF31AA978ADD}" presName="circle4" presStyleLbl="lnNode1" presStyleIdx="3" presStyleCnt="5"/>
      <dgm:spPr/>
    </dgm:pt>
    <dgm:pt modelId="{65D24C3C-A680-4631-9F7D-F39A8C4D8BB0}" type="pres">
      <dgm:prSet presAssocID="{70D98C76-DB8C-40DA-A5A6-FF31AA978ADD}" presName="text4" presStyleLbl="revTx" presStyleIdx="3" presStyleCnt="5" custScaleX="174571" custLinFactNeighborX="339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46C371-00D1-4B49-9CA1-53D092AE7F69}" type="pres">
      <dgm:prSet presAssocID="{70D98C76-DB8C-40DA-A5A6-FF31AA978ADD}" presName="line4" presStyleLbl="callout" presStyleIdx="6" presStyleCnt="10"/>
      <dgm:spPr/>
    </dgm:pt>
    <dgm:pt modelId="{C6743DBC-1E0A-47C2-99E8-9B7269C08927}" type="pres">
      <dgm:prSet presAssocID="{70D98C76-DB8C-40DA-A5A6-FF31AA978ADD}" presName="d4" presStyleLbl="callout" presStyleIdx="7" presStyleCnt="10"/>
      <dgm:spPr/>
    </dgm:pt>
    <dgm:pt modelId="{982B61E9-08C9-4415-95E1-BFA589950369}" type="pres">
      <dgm:prSet presAssocID="{FEA6E19A-FAA3-4E5B-8C4B-949A4CAA0D3C}" presName="circle5" presStyleLbl="lnNode1" presStyleIdx="4" presStyleCnt="5"/>
      <dgm:spPr/>
    </dgm:pt>
    <dgm:pt modelId="{9A75FB74-BABC-48B7-A55F-F3FCFF4DB37B}" type="pres">
      <dgm:prSet presAssocID="{FEA6E19A-FAA3-4E5B-8C4B-949A4CAA0D3C}" presName="text5" presStyleLbl="revTx" presStyleIdx="4" presStyleCnt="5" custScaleX="174571" custScaleY="134042" custLinFactNeighborX="33995" custLinFactNeighborY="37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775B02-4AE3-443F-90D6-DC2F38E191E9}" type="pres">
      <dgm:prSet presAssocID="{FEA6E19A-FAA3-4E5B-8C4B-949A4CAA0D3C}" presName="line5" presStyleLbl="callout" presStyleIdx="8" presStyleCnt="10"/>
      <dgm:spPr/>
    </dgm:pt>
    <dgm:pt modelId="{C9E59827-29ED-439F-8D19-3925BC8D4C47}" type="pres">
      <dgm:prSet presAssocID="{FEA6E19A-FAA3-4E5B-8C4B-949A4CAA0D3C}" presName="d5" presStyleLbl="callout" presStyleIdx="9" presStyleCnt="10"/>
      <dgm:spPr/>
    </dgm:pt>
  </dgm:ptLst>
  <dgm:cxnLst>
    <dgm:cxn modelId="{9D5A82D4-330B-42BA-A079-1B22A466D758}" type="presOf" srcId="{F0528922-6C83-4E51-9C6D-BE6B344760F6}" destId="{5C5294D5-D00E-4119-9729-9306AF32AF6A}" srcOrd="0" destOrd="0" presId="urn:microsoft.com/office/officeart/2005/8/layout/target1"/>
    <dgm:cxn modelId="{D127F64C-76DC-498F-9586-1F833540C55C}" srcId="{F0528922-6C83-4E51-9C6D-BE6B344760F6}" destId="{0A4BF81D-D29C-40AA-8B9E-6118B76FE6AA}" srcOrd="2" destOrd="0" parTransId="{46225AC2-4377-4629-BE5A-4D720182D414}" sibTransId="{C8C32201-E375-4796-81F7-ED3A3AF2FD68}"/>
    <dgm:cxn modelId="{F0EFD567-2AC0-4D6B-9FCC-0872533B6A22}" type="presOf" srcId="{FEA6E19A-FAA3-4E5B-8C4B-949A4CAA0D3C}" destId="{9A75FB74-BABC-48B7-A55F-F3FCFF4DB37B}" srcOrd="0" destOrd="0" presId="urn:microsoft.com/office/officeart/2005/8/layout/target1"/>
    <dgm:cxn modelId="{C7D66B3F-856D-4B19-9BF0-AB3FE295373F}" type="presOf" srcId="{70D98C76-DB8C-40DA-A5A6-FF31AA978ADD}" destId="{65D24C3C-A680-4631-9F7D-F39A8C4D8BB0}" srcOrd="0" destOrd="0" presId="urn:microsoft.com/office/officeart/2005/8/layout/target1"/>
    <dgm:cxn modelId="{27A94FC6-4FE7-436C-8814-B9C4EFEE132D}" type="presOf" srcId="{BD873EF5-8AE9-4861-8258-BEC26A81CF6B}" destId="{3F245D63-A8EC-41C5-881D-DA37315CB3F8}" srcOrd="0" destOrd="0" presId="urn:microsoft.com/office/officeart/2005/8/layout/target1"/>
    <dgm:cxn modelId="{1D76DADD-AE7C-4923-BFBB-B350787B4112}" srcId="{A301346F-AAF5-40C8-8F35-AC81CCE5876A}" destId="{92D57B5D-DDED-4E96-B6E0-8582CB840757}" srcOrd="1" destOrd="0" parTransId="{56D19E42-7E18-4D00-B40E-8DAB03B75DE9}" sibTransId="{37CBC83C-C4FB-481A-92BA-BA0531C80524}"/>
    <dgm:cxn modelId="{827A6281-0600-42E5-9865-6F57EB339E34}" srcId="{F0528922-6C83-4E51-9C6D-BE6B344760F6}" destId="{FEA6E19A-FAA3-4E5B-8C4B-949A4CAA0D3C}" srcOrd="4" destOrd="0" parTransId="{165B5D43-CFAC-4F86-B80F-81A65BC52297}" sibTransId="{A9C03CA5-5749-4AA0-9550-1954FDFF74C2}"/>
    <dgm:cxn modelId="{B1D90295-2AAA-429F-9E48-E49D65077FA2}" srcId="{F0528922-6C83-4E51-9C6D-BE6B344760F6}" destId="{70D98C76-DB8C-40DA-A5A6-FF31AA978ADD}" srcOrd="3" destOrd="0" parTransId="{89B2C241-5228-4611-BFC0-36437DF4E5B8}" sibTransId="{7C1FF9C3-0327-40BD-9EFD-572A5E1E05F4}"/>
    <dgm:cxn modelId="{36A00F97-D041-40B1-A4C2-83575DFCF14A}" type="presOf" srcId="{0A4BF81D-D29C-40AA-8B9E-6118B76FE6AA}" destId="{AFBE8F1B-159F-4224-9456-C9AC574F17E8}" srcOrd="0" destOrd="0" presId="urn:microsoft.com/office/officeart/2005/8/layout/target1"/>
    <dgm:cxn modelId="{9FAE7847-8723-4E61-9D1F-E07B909BC602}" type="presOf" srcId="{36773FD3-C1E5-4845-848A-892CC512DF7D}" destId="{1F768CD6-F319-4865-B87B-C3D5E29BCF3D}" srcOrd="0" destOrd="0" presId="urn:microsoft.com/office/officeart/2005/8/layout/target1"/>
    <dgm:cxn modelId="{CBB8F2CA-9A9B-4B8E-BA4E-970B9227627B}" srcId="{F0528922-6C83-4E51-9C6D-BE6B344760F6}" destId="{A301346F-AAF5-40C8-8F35-AC81CCE5876A}" srcOrd="5" destOrd="0" parTransId="{29189F24-411F-4719-B665-D62DAA2EA73C}" sibTransId="{24FCCD0E-9199-4047-A2AA-5DB6540D5203}"/>
    <dgm:cxn modelId="{32F77777-E310-4FC1-B9FC-795F7CFA24BD}" srcId="{F0528922-6C83-4E51-9C6D-BE6B344760F6}" destId="{BD873EF5-8AE9-4861-8258-BEC26A81CF6B}" srcOrd="1" destOrd="0" parTransId="{B54A50B5-9066-4537-B2D0-657946A7EC52}" sibTransId="{B9AD410A-D3FB-49FE-9939-07ED8B71647E}"/>
    <dgm:cxn modelId="{A9D317FA-4E09-40D0-8B6B-3140C7AC1E1D}" srcId="{A301346F-AAF5-40C8-8F35-AC81CCE5876A}" destId="{7FFC397F-EC1F-4E1B-80B0-5F6630FC56F4}" srcOrd="0" destOrd="0" parTransId="{78D167B0-6A99-4FDD-8732-5CDF81B3878B}" sibTransId="{5A426F06-08A7-4CFA-9FF6-0BD56E43025C}"/>
    <dgm:cxn modelId="{3965F23D-DC45-4AAF-AA6C-AC1AC6DF40E2}" srcId="{F0528922-6C83-4E51-9C6D-BE6B344760F6}" destId="{36773FD3-C1E5-4845-848A-892CC512DF7D}" srcOrd="0" destOrd="0" parTransId="{B83F7605-D608-4AA2-A639-5E757E461B6D}" sibTransId="{0FEBC954-C8C8-4B4A-AC5B-25878EAEB39A}"/>
    <dgm:cxn modelId="{1E814245-E512-408A-92A0-61A09CECABF5}" type="presParOf" srcId="{5C5294D5-D00E-4119-9729-9306AF32AF6A}" destId="{AD31190A-937B-4E03-A81C-654CDDC3423F}" srcOrd="0" destOrd="0" presId="urn:microsoft.com/office/officeart/2005/8/layout/target1"/>
    <dgm:cxn modelId="{49EB6E5C-907E-4747-A221-57A7E5CDFA2C}" type="presParOf" srcId="{5C5294D5-D00E-4119-9729-9306AF32AF6A}" destId="{1F768CD6-F319-4865-B87B-C3D5E29BCF3D}" srcOrd="1" destOrd="0" presId="urn:microsoft.com/office/officeart/2005/8/layout/target1"/>
    <dgm:cxn modelId="{8CF112F4-36B6-4857-A495-F33ED90FD4C2}" type="presParOf" srcId="{5C5294D5-D00E-4119-9729-9306AF32AF6A}" destId="{5DD9EBB3-95C8-4952-B679-14565A844602}" srcOrd="2" destOrd="0" presId="urn:microsoft.com/office/officeart/2005/8/layout/target1"/>
    <dgm:cxn modelId="{D75BC084-A65C-448D-9A4E-D591C3176EEF}" type="presParOf" srcId="{5C5294D5-D00E-4119-9729-9306AF32AF6A}" destId="{A9B8A250-D154-4DCD-8F4F-25A24F355777}" srcOrd="3" destOrd="0" presId="urn:microsoft.com/office/officeart/2005/8/layout/target1"/>
    <dgm:cxn modelId="{F22E17D8-BB14-4430-8937-780BBBCA5E4B}" type="presParOf" srcId="{5C5294D5-D00E-4119-9729-9306AF32AF6A}" destId="{E6AD46E9-A545-4E09-9CB2-0D412B3857C5}" srcOrd="4" destOrd="0" presId="urn:microsoft.com/office/officeart/2005/8/layout/target1"/>
    <dgm:cxn modelId="{F4B2D2AD-ABF7-434A-82EC-C60B59E2D85B}" type="presParOf" srcId="{5C5294D5-D00E-4119-9729-9306AF32AF6A}" destId="{3F245D63-A8EC-41C5-881D-DA37315CB3F8}" srcOrd="5" destOrd="0" presId="urn:microsoft.com/office/officeart/2005/8/layout/target1"/>
    <dgm:cxn modelId="{A4014A08-FE61-4AD3-92D6-D4AB2BCEE7A2}" type="presParOf" srcId="{5C5294D5-D00E-4119-9729-9306AF32AF6A}" destId="{BB9212EA-007E-4F80-9CA9-FA01E5E12C27}" srcOrd="6" destOrd="0" presId="urn:microsoft.com/office/officeart/2005/8/layout/target1"/>
    <dgm:cxn modelId="{32C5057A-3CF9-49A9-A06F-DAE176225422}" type="presParOf" srcId="{5C5294D5-D00E-4119-9729-9306AF32AF6A}" destId="{3214F13D-2FBF-4696-A11F-3395187B47CE}" srcOrd="7" destOrd="0" presId="urn:microsoft.com/office/officeart/2005/8/layout/target1"/>
    <dgm:cxn modelId="{CCC40B03-DDA8-4CCE-8D51-8DC2B1F6050D}" type="presParOf" srcId="{5C5294D5-D00E-4119-9729-9306AF32AF6A}" destId="{4FEE1C5F-ED1A-403E-BF0C-0C591C1CB946}" srcOrd="8" destOrd="0" presId="urn:microsoft.com/office/officeart/2005/8/layout/target1"/>
    <dgm:cxn modelId="{3E254DAD-5E62-4E9A-ADDC-5E83072E26DD}" type="presParOf" srcId="{5C5294D5-D00E-4119-9729-9306AF32AF6A}" destId="{AFBE8F1B-159F-4224-9456-C9AC574F17E8}" srcOrd="9" destOrd="0" presId="urn:microsoft.com/office/officeart/2005/8/layout/target1"/>
    <dgm:cxn modelId="{D6DA01BA-1035-406C-A9CD-3902BB5A29D5}" type="presParOf" srcId="{5C5294D5-D00E-4119-9729-9306AF32AF6A}" destId="{D16F2AB0-7CA4-4508-BD7A-3D9C340024BF}" srcOrd="10" destOrd="0" presId="urn:microsoft.com/office/officeart/2005/8/layout/target1"/>
    <dgm:cxn modelId="{2D4EF2EB-A22E-48B0-A767-EFAAEA06CEA1}" type="presParOf" srcId="{5C5294D5-D00E-4119-9729-9306AF32AF6A}" destId="{0A627DF3-A225-4F24-A2C1-0E4726092CF6}" srcOrd="11" destOrd="0" presId="urn:microsoft.com/office/officeart/2005/8/layout/target1"/>
    <dgm:cxn modelId="{60D17C4C-F095-4373-BE8D-C697A634B2A3}" type="presParOf" srcId="{5C5294D5-D00E-4119-9729-9306AF32AF6A}" destId="{CA900B87-8667-49B7-9202-EF280E1F0ACB}" srcOrd="12" destOrd="0" presId="urn:microsoft.com/office/officeart/2005/8/layout/target1"/>
    <dgm:cxn modelId="{472822DA-A7DE-4889-A6B5-D9A7BA011C2E}" type="presParOf" srcId="{5C5294D5-D00E-4119-9729-9306AF32AF6A}" destId="{65D24C3C-A680-4631-9F7D-F39A8C4D8BB0}" srcOrd="13" destOrd="0" presId="urn:microsoft.com/office/officeart/2005/8/layout/target1"/>
    <dgm:cxn modelId="{E943F793-0020-4A41-81BC-DA53DA6774AA}" type="presParOf" srcId="{5C5294D5-D00E-4119-9729-9306AF32AF6A}" destId="{3B46C371-00D1-4B49-9CA1-53D092AE7F69}" srcOrd="14" destOrd="0" presId="urn:microsoft.com/office/officeart/2005/8/layout/target1"/>
    <dgm:cxn modelId="{2F810B88-F0ED-4883-A884-C2EA654272D7}" type="presParOf" srcId="{5C5294D5-D00E-4119-9729-9306AF32AF6A}" destId="{C6743DBC-1E0A-47C2-99E8-9B7269C08927}" srcOrd="15" destOrd="0" presId="urn:microsoft.com/office/officeart/2005/8/layout/target1"/>
    <dgm:cxn modelId="{D670E05D-D691-4BFE-86B4-0C257484671B}" type="presParOf" srcId="{5C5294D5-D00E-4119-9729-9306AF32AF6A}" destId="{982B61E9-08C9-4415-95E1-BFA589950369}" srcOrd="16" destOrd="0" presId="urn:microsoft.com/office/officeart/2005/8/layout/target1"/>
    <dgm:cxn modelId="{F484018F-D35E-4543-A92B-2CBC7B0BDEEA}" type="presParOf" srcId="{5C5294D5-D00E-4119-9729-9306AF32AF6A}" destId="{9A75FB74-BABC-48B7-A55F-F3FCFF4DB37B}" srcOrd="17" destOrd="0" presId="urn:microsoft.com/office/officeart/2005/8/layout/target1"/>
    <dgm:cxn modelId="{7A385313-4813-4276-8865-B0B93908310B}" type="presParOf" srcId="{5C5294D5-D00E-4119-9729-9306AF32AF6A}" destId="{B0775B02-4AE3-443F-90D6-DC2F38E191E9}" srcOrd="18" destOrd="0" presId="urn:microsoft.com/office/officeart/2005/8/layout/target1"/>
    <dgm:cxn modelId="{DD6A8B04-DFD2-44D7-B9F1-2053EC0D43FB}" type="presParOf" srcId="{5C5294D5-D00E-4119-9729-9306AF32AF6A}" destId="{C9E59827-29ED-439F-8D19-3925BC8D4C47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20CED-3DA9-467B-8E59-E0676EFC76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6BDBCEB-C1F0-4512-8654-FD6972F251CA}">
      <dgm:prSet custT="1"/>
      <dgm:spPr/>
      <dgm:t>
        <a:bodyPr/>
        <a:lstStyle/>
        <a:p>
          <a:pPr algn="ctr" rtl="0"/>
          <a:r>
            <a:rPr lang="es-ES" sz="3600" dirty="0" smtClean="0"/>
            <a:t>Su ámbito es supra-municipal</a:t>
          </a:r>
          <a:endParaRPr lang="es-ES" sz="3600" dirty="0"/>
        </a:p>
      </dgm:t>
    </dgm:pt>
    <dgm:pt modelId="{D4E3625F-CB03-4C5F-BB40-4EE0A14996AC}" type="parTrans" cxnId="{0FBBBE8C-9209-4C39-8084-3B6F2D0C5E37}">
      <dgm:prSet/>
      <dgm:spPr/>
      <dgm:t>
        <a:bodyPr/>
        <a:lstStyle/>
        <a:p>
          <a:endParaRPr lang="es-ES" sz="3600"/>
        </a:p>
      </dgm:t>
    </dgm:pt>
    <dgm:pt modelId="{6CA19A79-4752-4EBB-97E9-DA2E624FAA0D}" type="sibTrans" cxnId="{0FBBBE8C-9209-4C39-8084-3B6F2D0C5E37}">
      <dgm:prSet/>
      <dgm:spPr/>
      <dgm:t>
        <a:bodyPr/>
        <a:lstStyle/>
        <a:p>
          <a:endParaRPr lang="es-ES" sz="3600"/>
        </a:p>
      </dgm:t>
    </dgm:pt>
    <dgm:pt modelId="{42396455-584A-4232-A891-DB4E838C4F46}" type="pres">
      <dgm:prSet presAssocID="{21C20CED-3DA9-467B-8E59-E0676EFC767D}" presName="linear" presStyleCnt="0">
        <dgm:presLayoutVars>
          <dgm:animLvl val="lvl"/>
          <dgm:resizeHandles val="exact"/>
        </dgm:presLayoutVars>
      </dgm:prSet>
      <dgm:spPr/>
    </dgm:pt>
    <dgm:pt modelId="{71432143-6995-4B30-BE35-F3F570B12171}" type="pres">
      <dgm:prSet presAssocID="{A6BDBCEB-C1F0-4512-8654-FD6972F251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BBBE8C-9209-4C39-8084-3B6F2D0C5E37}" srcId="{21C20CED-3DA9-467B-8E59-E0676EFC767D}" destId="{A6BDBCEB-C1F0-4512-8654-FD6972F251CA}" srcOrd="0" destOrd="0" parTransId="{D4E3625F-CB03-4C5F-BB40-4EE0A14996AC}" sibTransId="{6CA19A79-4752-4EBB-97E9-DA2E624FAA0D}"/>
    <dgm:cxn modelId="{56CDECD6-A040-4DC5-A77E-9FF55AF3F3BD}" type="presOf" srcId="{A6BDBCEB-C1F0-4512-8654-FD6972F251CA}" destId="{71432143-6995-4B30-BE35-F3F570B12171}" srcOrd="0" destOrd="0" presId="urn:microsoft.com/office/officeart/2005/8/layout/vList2"/>
    <dgm:cxn modelId="{F2F5940B-70E8-4E17-A4FA-4A3599310282}" type="presOf" srcId="{21C20CED-3DA9-467B-8E59-E0676EFC767D}" destId="{42396455-584A-4232-A891-DB4E838C4F46}" srcOrd="0" destOrd="0" presId="urn:microsoft.com/office/officeart/2005/8/layout/vList2"/>
    <dgm:cxn modelId="{52E9554E-2210-4372-9E8F-9207531FDDF9}" type="presParOf" srcId="{42396455-584A-4232-A891-DB4E838C4F46}" destId="{71432143-6995-4B30-BE35-F3F570B12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E3EF9-CF7A-4933-B78C-5B2BCB1184A8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BD51E6-4E45-43C3-A914-EAE318E692F4}">
      <dgm:prSet phldrT="[Texto]"/>
      <dgm:spPr/>
      <dgm:t>
        <a:bodyPr/>
        <a:lstStyle/>
        <a:p>
          <a:r>
            <a:rPr lang="es-ES" dirty="0" smtClean="0"/>
            <a:t>EI</a:t>
          </a:r>
          <a:endParaRPr lang="es-ES" dirty="0"/>
        </a:p>
      </dgm:t>
    </dgm:pt>
    <dgm:pt modelId="{2890C50C-E381-494A-8D4D-EF70A76DCDCE}" type="parTrans" cxnId="{D7DF2F70-92C5-4BAD-8420-3DB80DE57476}">
      <dgm:prSet/>
      <dgm:spPr/>
      <dgm:t>
        <a:bodyPr/>
        <a:lstStyle/>
        <a:p>
          <a:endParaRPr lang="es-ES"/>
        </a:p>
      </dgm:t>
    </dgm:pt>
    <dgm:pt modelId="{451E8EAF-2F34-469D-A80A-9D2E54258DB1}" type="sibTrans" cxnId="{D7DF2F70-92C5-4BAD-8420-3DB80DE57476}">
      <dgm:prSet/>
      <dgm:spPr/>
      <dgm:t>
        <a:bodyPr/>
        <a:lstStyle/>
        <a:p>
          <a:endParaRPr lang="es-ES"/>
        </a:p>
      </dgm:t>
    </dgm:pt>
    <dgm:pt modelId="{E521F3A9-C06C-42A6-BF8F-0D184574220D}">
      <dgm:prSet phldrT="[Texto]"/>
      <dgm:spPr/>
      <dgm:t>
        <a:bodyPr/>
        <a:lstStyle/>
        <a:p>
          <a:endParaRPr lang="es-ES" dirty="0"/>
        </a:p>
      </dgm:t>
    </dgm:pt>
    <dgm:pt modelId="{305BFC59-07EC-4A21-B7C2-AEBBDEACECC9}" type="parTrans" cxnId="{31F5E354-3CE9-48AE-8954-5F57CF277BE6}">
      <dgm:prSet/>
      <dgm:spPr/>
      <dgm:t>
        <a:bodyPr/>
        <a:lstStyle/>
        <a:p>
          <a:endParaRPr lang="es-ES"/>
        </a:p>
      </dgm:t>
    </dgm:pt>
    <dgm:pt modelId="{C3ABD50E-68D5-4E1D-90B6-B33DF129002C}" type="sibTrans" cxnId="{31F5E354-3CE9-48AE-8954-5F57CF277BE6}">
      <dgm:prSet/>
      <dgm:spPr/>
      <dgm:t>
        <a:bodyPr/>
        <a:lstStyle/>
        <a:p>
          <a:endParaRPr lang="es-ES"/>
        </a:p>
      </dgm:t>
    </dgm:pt>
    <dgm:pt modelId="{D871C9E8-D59F-47A8-A360-38297F938021}" type="pres">
      <dgm:prSet presAssocID="{10EE3EF9-CF7A-4933-B78C-5B2BCB1184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0F7446-105A-40C3-BD5E-38161C7043F5}" type="pres">
      <dgm:prSet presAssocID="{71BD51E6-4E45-43C3-A914-EAE318E692F4}" presName="compNode" presStyleCnt="0"/>
      <dgm:spPr/>
    </dgm:pt>
    <dgm:pt modelId="{18FC72F7-E7FA-4739-B0AE-DD25E5583696}" type="pres">
      <dgm:prSet presAssocID="{71BD51E6-4E45-43C3-A914-EAE318E692F4}" presName="noGeometry" presStyleCnt="0"/>
      <dgm:spPr/>
    </dgm:pt>
    <dgm:pt modelId="{F9418214-05D5-42F2-B306-3D965A751804}" type="pres">
      <dgm:prSet presAssocID="{71BD51E6-4E45-43C3-A914-EAE318E692F4}" presName="childTextVisible" presStyleLbl="bgAccFollowNode1" presStyleIdx="0" presStyleCnt="1" custLinFactX="-92977" custLinFactNeighborX="-100000" custLinFactNeighborY="5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DF4430-61DD-4E18-AF27-3DED4D64EC9B}" type="pres">
      <dgm:prSet presAssocID="{71BD51E6-4E45-43C3-A914-EAE318E692F4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4B403344-49BF-4D8D-8400-D02EC5F559E8}" type="pres">
      <dgm:prSet presAssocID="{71BD51E6-4E45-43C3-A914-EAE318E692F4}" presName="parentText" presStyleLbl="node1" presStyleIdx="0" presStyleCnt="1" custLinFactX="-181018" custLinFactNeighborX="-200000" custLinFactNeighborY="-103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6F0310-A583-4E0B-9638-7451EC3C8576}" type="presOf" srcId="{10EE3EF9-CF7A-4933-B78C-5B2BCB1184A8}" destId="{D871C9E8-D59F-47A8-A360-38297F938021}" srcOrd="0" destOrd="0" presId="urn:microsoft.com/office/officeart/2005/8/layout/hProcess6"/>
    <dgm:cxn modelId="{D7DF2F70-92C5-4BAD-8420-3DB80DE57476}" srcId="{10EE3EF9-CF7A-4933-B78C-5B2BCB1184A8}" destId="{71BD51E6-4E45-43C3-A914-EAE318E692F4}" srcOrd="0" destOrd="0" parTransId="{2890C50C-E381-494A-8D4D-EF70A76DCDCE}" sibTransId="{451E8EAF-2F34-469D-A80A-9D2E54258DB1}"/>
    <dgm:cxn modelId="{1420D6AF-5600-4187-B7CF-0527CF2846B4}" type="presOf" srcId="{E521F3A9-C06C-42A6-BF8F-0D184574220D}" destId="{F9418214-05D5-42F2-B306-3D965A751804}" srcOrd="0" destOrd="0" presId="urn:microsoft.com/office/officeart/2005/8/layout/hProcess6"/>
    <dgm:cxn modelId="{E05F815E-BF24-4F9F-9086-CC91A0946032}" type="presOf" srcId="{71BD51E6-4E45-43C3-A914-EAE318E692F4}" destId="{4B403344-49BF-4D8D-8400-D02EC5F559E8}" srcOrd="0" destOrd="0" presId="urn:microsoft.com/office/officeart/2005/8/layout/hProcess6"/>
    <dgm:cxn modelId="{31F5E354-3CE9-48AE-8954-5F57CF277BE6}" srcId="{71BD51E6-4E45-43C3-A914-EAE318E692F4}" destId="{E521F3A9-C06C-42A6-BF8F-0D184574220D}" srcOrd="0" destOrd="0" parTransId="{305BFC59-07EC-4A21-B7C2-AEBBDEACECC9}" sibTransId="{C3ABD50E-68D5-4E1D-90B6-B33DF129002C}"/>
    <dgm:cxn modelId="{D514CAF0-BAF1-43E5-B668-CCBC447240A3}" type="presOf" srcId="{E521F3A9-C06C-42A6-BF8F-0D184574220D}" destId="{CDDF4430-61DD-4E18-AF27-3DED4D64EC9B}" srcOrd="1" destOrd="0" presId="urn:microsoft.com/office/officeart/2005/8/layout/hProcess6"/>
    <dgm:cxn modelId="{EA410CCC-EDC9-4E18-AB78-41A773A9DE23}" type="presParOf" srcId="{D871C9E8-D59F-47A8-A360-38297F938021}" destId="{690F7446-105A-40C3-BD5E-38161C7043F5}" srcOrd="0" destOrd="0" presId="urn:microsoft.com/office/officeart/2005/8/layout/hProcess6"/>
    <dgm:cxn modelId="{AF40265B-13FF-417F-8596-ADE6238852D1}" type="presParOf" srcId="{690F7446-105A-40C3-BD5E-38161C7043F5}" destId="{18FC72F7-E7FA-4739-B0AE-DD25E5583696}" srcOrd="0" destOrd="0" presId="urn:microsoft.com/office/officeart/2005/8/layout/hProcess6"/>
    <dgm:cxn modelId="{42D88D0C-89E9-4676-87A8-07162E4FEFB5}" type="presParOf" srcId="{690F7446-105A-40C3-BD5E-38161C7043F5}" destId="{F9418214-05D5-42F2-B306-3D965A751804}" srcOrd="1" destOrd="0" presId="urn:microsoft.com/office/officeart/2005/8/layout/hProcess6"/>
    <dgm:cxn modelId="{FFFF4135-B377-43BF-B229-C715E5607B4D}" type="presParOf" srcId="{690F7446-105A-40C3-BD5E-38161C7043F5}" destId="{CDDF4430-61DD-4E18-AF27-3DED4D64EC9B}" srcOrd="2" destOrd="0" presId="urn:microsoft.com/office/officeart/2005/8/layout/hProcess6"/>
    <dgm:cxn modelId="{11187D88-B70D-4150-B0C9-CF79210CEF35}" type="presParOf" srcId="{690F7446-105A-40C3-BD5E-38161C7043F5}" destId="{4B403344-49BF-4D8D-8400-D02EC5F559E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BFFB87-60DA-4A2D-9503-C77CBF58ABCF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ED1E0DD-D212-4A3C-8399-DE462531E10F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25C1C835-6D07-4CE0-8086-E298883A57EE}" type="parTrans" cxnId="{FBBA4BB0-17ED-48C3-AEE6-C64E71AC6094}">
      <dgm:prSet/>
      <dgm:spPr/>
      <dgm:t>
        <a:bodyPr/>
        <a:lstStyle/>
        <a:p>
          <a:endParaRPr lang="es-ES"/>
        </a:p>
      </dgm:t>
    </dgm:pt>
    <dgm:pt modelId="{B4791CFF-5176-4284-9FD9-75A6DFBA0FC2}" type="sibTrans" cxnId="{FBBA4BB0-17ED-48C3-AEE6-C64E71AC6094}">
      <dgm:prSet/>
      <dgm:spPr/>
      <dgm:t>
        <a:bodyPr/>
        <a:lstStyle/>
        <a:p>
          <a:endParaRPr lang="es-ES"/>
        </a:p>
      </dgm:t>
    </dgm:pt>
    <dgm:pt modelId="{394D223E-57BE-471B-A436-02B5C5AB22A8}">
      <dgm:prSet phldrT="[Texto]"/>
      <dgm:spPr/>
      <dgm:t>
        <a:bodyPr/>
        <a:lstStyle/>
        <a:p>
          <a:r>
            <a:rPr lang="es-ES" dirty="0" smtClean="0"/>
            <a:t>Dimensiones</a:t>
          </a:r>
          <a:endParaRPr lang="es-ES" dirty="0"/>
        </a:p>
      </dgm:t>
    </dgm:pt>
    <dgm:pt modelId="{66BE4749-AACF-482B-B0E1-F496CA87B2E6}" type="parTrans" cxnId="{CC362121-EFDA-4F21-B92F-7DA6EB50FB05}">
      <dgm:prSet/>
      <dgm:spPr/>
      <dgm:t>
        <a:bodyPr/>
        <a:lstStyle/>
        <a:p>
          <a:endParaRPr lang="es-ES"/>
        </a:p>
      </dgm:t>
    </dgm:pt>
    <dgm:pt modelId="{CA9DA97D-6571-4B1F-9526-04B0BD20AED0}" type="sibTrans" cxnId="{CC362121-EFDA-4F21-B92F-7DA6EB50FB05}">
      <dgm:prSet/>
      <dgm:spPr/>
      <dgm:t>
        <a:bodyPr/>
        <a:lstStyle/>
        <a:p>
          <a:endParaRPr lang="es-ES"/>
        </a:p>
      </dgm:t>
    </dgm:pt>
    <dgm:pt modelId="{50AB184F-4D3E-4881-A386-428910D54971}">
      <dgm:prSet phldrT="[Texto]"/>
      <dgm:spPr/>
      <dgm:t>
        <a:bodyPr/>
        <a:lstStyle/>
        <a:p>
          <a:r>
            <a:rPr lang="es-ES" dirty="0" smtClean="0"/>
            <a:t>Prioridades Temáticas</a:t>
          </a:r>
          <a:endParaRPr lang="es-ES" dirty="0"/>
        </a:p>
      </dgm:t>
    </dgm:pt>
    <dgm:pt modelId="{BE9D4564-CAA9-4BFC-8582-93D68FA0B577}" type="parTrans" cxnId="{4021A33D-DD54-43BD-A775-A95F9BED36D4}">
      <dgm:prSet/>
      <dgm:spPr/>
      <dgm:t>
        <a:bodyPr/>
        <a:lstStyle/>
        <a:p>
          <a:endParaRPr lang="es-ES"/>
        </a:p>
      </dgm:t>
    </dgm:pt>
    <dgm:pt modelId="{D08679B1-A572-478F-9984-4BB0FAC893D0}" type="sibTrans" cxnId="{4021A33D-DD54-43BD-A775-A95F9BED36D4}">
      <dgm:prSet/>
      <dgm:spPr/>
      <dgm:t>
        <a:bodyPr/>
        <a:lstStyle/>
        <a:p>
          <a:endParaRPr lang="es-ES"/>
        </a:p>
      </dgm:t>
    </dgm:pt>
    <dgm:pt modelId="{D902D508-A48B-439D-903C-552D6F6E2A38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2DFC9B74-D6A6-4203-89F8-8F99E8B7227F}" type="parTrans" cxnId="{CBF0A8F1-E64E-4904-BF62-595A2C94F211}">
      <dgm:prSet/>
      <dgm:spPr/>
      <dgm:t>
        <a:bodyPr/>
        <a:lstStyle/>
        <a:p>
          <a:endParaRPr lang="es-ES"/>
        </a:p>
      </dgm:t>
    </dgm:pt>
    <dgm:pt modelId="{0DB712F2-B8F8-441A-96F8-4352D2BE7A77}" type="sibTrans" cxnId="{CBF0A8F1-E64E-4904-BF62-595A2C94F211}">
      <dgm:prSet/>
      <dgm:spPr/>
      <dgm:t>
        <a:bodyPr/>
        <a:lstStyle/>
        <a:p>
          <a:endParaRPr lang="es-ES"/>
        </a:p>
      </dgm:t>
    </dgm:pt>
    <dgm:pt modelId="{BB78365E-6C6E-4547-BEF2-3E54FAE481E2}">
      <dgm:prSet phldrT="[Texto]"/>
      <dgm:spPr/>
      <dgm:t>
        <a:bodyPr/>
        <a:lstStyle/>
        <a:p>
          <a:r>
            <a:rPr lang="es-ES" dirty="0" smtClean="0"/>
            <a:t>Prioridades Transversales</a:t>
          </a:r>
          <a:endParaRPr lang="es-ES" dirty="0"/>
        </a:p>
      </dgm:t>
    </dgm:pt>
    <dgm:pt modelId="{6A924830-17B1-4467-9963-9AD01B48BF22}" type="parTrans" cxnId="{1FE6DA39-A501-4DDA-B03F-713B96FA2E9C}">
      <dgm:prSet/>
      <dgm:spPr/>
      <dgm:t>
        <a:bodyPr/>
        <a:lstStyle/>
        <a:p>
          <a:endParaRPr lang="es-ES"/>
        </a:p>
      </dgm:t>
    </dgm:pt>
    <dgm:pt modelId="{76DCC4F2-F225-4EB0-BCE9-07ADAD9E5366}" type="sibTrans" cxnId="{1FE6DA39-A501-4DDA-B03F-713B96FA2E9C}">
      <dgm:prSet/>
      <dgm:spPr/>
      <dgm:t>
        <a:bodyPr/>
        <a:lstStyle/>
        <a:p>
          <a:endParaRPr lang="es-ES"/>
        </a:p>
      </dgm:t>
    </dgm:pt>
    <dgm:pt modelId="{9751651C-A0C7-444E-95B9-40D544ACA8A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34A38FBD-0355-44EA-AA22-6E32A2C92F72}" type="sibTrans" cxnId="{6E77CFA0-C7B4-4287-AC66-9C9AFC29B295}">
      <dgm:prSet/>
      <dgm:spPr/>
      <dgm:t>
        <a:bodyPr/>
        <a:lstStyle/>
        <a:p>
          <a:endParaRPr lang="es-ES"/>
        </a:p>
      </dgm:t>
    </dgm:pt>
    <dgm:pt modelId="{DFB7E485-92C5-4FA4-B092-A581E14B656A}" type="parTrans" cxnId="{6E77CFA0-C7B4-4287-AC66-9C9AFC29B295}">
      <dgm:prSet/>
      <dgm:spPr/>
      <dgm:t>
        <a:bodyPr/>
        <a:lstStyle/>
        <a:p>
          <a:endParaRPr lang="es-ES"/>
        </a:p>
      </dgm:t>
    </dgm:pt>
    <dgm:pt modelId="{0BD55CB6-031F-4EED-9204-EC2A519A518A}">
      <dgm:prSet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1BB41AF3-197B-4847-BEA2-BBE70BEC212B}" type="parTrans" cxnId="{CE98C2CC-4FB2-481E-A732-C67FC2727062}">
      <dgm:prSet/>
      <dgm:spPr/>
      <dgm:t>
        <a:bodyPr/>
        <a:lstStyle/>
        <a:p>
          <a:endParaRPr lang="es-ES"/>
        </a:p>
      </dgm:t>
    </dgm:pt>
    <dgm:pt modelId="{67F292F0-65BB-451C-9EC1-9C6B8CE7FE9E}" type="sibTrans" cxnId="{CE98C2CC-4FB2-481E-A732-C67FC2727062}">
      <dgm:prSet/>
      <dgm:spPr/>
      <dgm:t>
        <a:bodyPr/>
        <a:lstStyle/>
        <a:p>
          <a:endParaRPr lang="es-ES"/>
        </a:p>
      </dgm:t>
    </dgm:pt>
    <dgm:pt modelId="{29CBE0E4-4343-4550-8A00-3648A6FC55EE}">
      <dgm:prSet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9907599E-F6FE-4B0E-B778-2E4DC3365B79}" type="parTrans" cxnId="{60E11416-8C93-469D-8EF8-E7BC0F69CE3E}">
      <dgm:prSet/>
      <dgm:spPr/>
      <dgm:t>
        <a:bodyPr/>
        <a:lstStyle/>
        <a:p>
          <a:endParaRPr lang="es-ES"/>
        </a:p>
      </dgm:t>
    </dgm:pt>
    <dgm:pt modelId="{44715CE2-1734-4382-99F8-65FA988A38E5}" type="sibTrans" cxnId="{60E11416-8C93-469D-8EF8-E7BC0F69CE3E}">
      <dgm:prSet/>
      <dgm:spPr/>
      <dgm:t>
        <a:bodyPr/>
        <a:lstStyle/>
        <a:p>
          <a:endParaRPr lang="es-ES"/>
        </a:p>
      </dgm:t>
    </dgm:pt>
    <dgm:pt modelId="{6D187876-31AB-45E7-959B-8C6BA7838402}" type="pres">
      <dgm:prSet presAssocID="{0CBFFB87-60DA-4A2D-9503-C77CBF58ABC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C5F318-318B-439F-88A2-CF8D4262664A}" type="pres">
      <dgm:prSet presAssocID="{0BD55CB6-031F-4EED-9204-EC2A519A518A}" presName="compNode" presStyleCnt="0"/>
      <dgm:spPr/>
      <dgm:t>
        <a:bodyPr/>
        <a:lstStyle/>
        <a:p>
          <a:endParaRPr lang="es-ES"/>
        </a:p>
      </dgm:t>
    </dgm:pt>
    <dgm:pt modelId="{B423BC5D-A6EA-423E-9D83-67C7EC1E9ED2}" type="pres">
      <dgm:prSet presAssocID="{0BD55CB6-031F-4EED-9204-EC2A519A518A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98B57-B785-4B79-B614-1A0926D5FF11}" type="pres">
      <dgm:prSet presAssocID="{0BD55CB6-031F-4EED-9204-EC2A519A51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774490-2DA7-410F-89F3-374E5B470433}" type="pres">
      <dgm:prSet presAssocID="{0BD55CB6-031F-4EED-9204-EC2A519A518A}" presName="parentRect" presStyleLbl="alignNode1" presStyleIdx="0" presStyleCnt="4"/>
      <dgm:spPr/>
      <dgm:t>
        <a:bodyPr/>
        <a:lstStyle/>
        <a:p>
          <a:endParaRPr lang="es-ES"/>
        </a:p>
      </dgm:t>
    </dgm:pt>
    <dgm:pt modelId="{7EB59F9C-E681-45A7-B2E9-A111752675F6}" type="pres">
      <dgm:prSet presAssocID="{0BD55CB6-031F-4EED-9204-EC2A519A518A}" presName="adorn" presStyleLbl="fgAccFollow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D1AF049-C2CA-419B-AD44-B0819A0FF0E2}" type="pres">
      <dgm:prSet presAssocID="{67F292F0-65BB-451C-9EC1-9C6B8CE7FE9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B7B7E73-B93C-4415-8195-2F4988BB1DEA}" type="pres">
      <dgm:prSet presAssocID="{2ED1E0DD-D212-4A3C-8399-DE462531E10F}" presName="compNode" presStyleCnt="0"/>
      <dgm:spPr/>
      <dgm:t>
        <a:bodyPr/>
        <a:lstStyle/>
        <a:p>
          <a:endParaRPr lang="es-ES"/>
        </a:p>
      </dgm:t>
    </dgm:pt>
    <dgm:pt modelId="{616EF540-4C63-4117-AA9C-C9E9C889F622}" type="pres">
      <dgm:prSet presAssocID="{2ED1E0DD-D212-4A3C-8399-DE462531E10F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5E0EC-0884-4747-B97B-B94253949301}" type="pres">
      <dgm:prSet presAssocID="{2ED1E0DD-D212-4A3C-8399-DE462531E1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337B0-6F90-4D06-B070-5473891088F1}" type="pres">
      <dgm:prSet presAssocID="{2ED1E0DD-D212-4A3C-8399-DE462531E10F}" presName="parentRect" presStyleLbl="alignNode1" presStyleIdx="1" presStyleCnt="4"/>
      <dgm:spPr/>
      <dgm:t>
        <a:bodyPr/>
        <a:lstStyle/>
        <a:p>
          <a:endParaRPr lang="es-ES"/>
        </a:p>
      </dgm:t>
    </dgm:pt>
    <dgm:pt modelId="{1435816D-9AA6-4A81-A33E-D768ECF0F8B1}" type="pres">
      <dgm:prSet presAssocID="{2ED1E0DD-D212-4A3C-8399-DE462531E10F}" presName="adorn" presStyleLbl="fgAccFollowNod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4C26B17-30C0-4C3D-95DB-D6FF969CA51C}" type="pres">
      <dgm:prSet presAssocID="{B4791CFF-5176-4284-9FD9-75A6DFBA0FC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BA59257-47E0-4AF6-A55A-4E4329C20754}" type="pres">
      <dgm:prSet presAssocID="{9751651C-A0C7-444E-95B9-40D544ACA8AB}" presName="compNode" presStyleCnt="0"/>
      <dgm:spPr/>
      <dgm:t>
        <a:bodyPr/>
        <a:lstStyle/>
        <a:p>
          <a:endParaRPr lang="es-ES"/>
        </a:p>
      </dgm:t>
    </dgm:pt>
    <dgm:pt modelId="{563E07CA-EF95-462E-AEBC-2CC93D9CFC11}" type="pres">
      <dgm:prSet presAssocID="{9751651C-A0C7-444E-95B9-40D544ACA8AB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5FD2B-0942-4A1C-A5FC-A4B28F293636}" type="pres">
      <dgm:prSet presAssocID="{9751651C-A0C7-444E-95B9-40D544ACA8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FAA9B0-058F-4A10-953A-1E33F0CA5BDD}" type="pres">
      <dgm:prSet presAssocID="{9751651C-A0C7-444E-95B9-40D544ACA8AB}" presName="parentRect" presStyleLbl="alignNode1" presStyleIdx="2" presStyleCnt="4"/>
      <dgm:spPr/>
      <dgm:t>
        <a:bodyPr/>
        <a:lstStyle/>
        <a:p>
          <a:endParaRPr lang="es-ES"/>
        </a:p>
      </dgm:t>
    </dgm:pt>
    <dgm:pt modelId="{91F0503C-CC84-49AA-B262-32C1FA63263C}" type="pres">
      <dgm:prSet presAssocID="{9751651C-A0C7-444E-95B9-40D544ACA8AB}" presName="adorn" presStyleLbl="fgAccFollowNod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98FECBC-CD7F-449B-8FE2-EB41943B9E2F}" type="pres">
      <dgm:prSet presAssocID="{34A38FBD-0355-44EA-AA22-6E32A2C92F7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07BC14D-2974-4999-9F34-1FB3F7F48C73}" type="pres">
      <dgm:prSet presAssocID="{D902D508-A48B-439D-903C-552D6F6E2A38}" presName="compNode" presStyleCnt="0"/>
      <dgm:spPr/>
      <dgm:t>
        <a:bodyPr/>
        <a:lstStyle/>
        <a:p>
          <a:endParaRPr lang="es-ES"/>
        </a:p>
      </dgm:t>
    </dgm:pt>
    <dgm:pt modelId="{58F690DA-2535-4DEE-A0CB-A4169766F353}" type="pres">
      <dgm:prSet presAssocID="{D902D508-A48B-439D-903C-552D6F6E2A38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267AE-4428-482D-B44E-C58E7D48715F}" type="pres">
      <dgm:prSet presAssocID="{D902D508-A48B-439D-903C-552D6F6E2A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F1E93-21EA-4C6A-A517-2366EF2EDC77}" type="pres">
      <dgm:prSet presAssocID="{D902D508-A48B-439D-903C-552D6F6E2A38}" presName="parentRect" presStyleLbl="alignNode1" presStyleIdx="3" presStyleCnt="4"/>
      <dgm:spPr/>
      <dgm:t>
        <a:bodyPr/>
        <a:lstStyle/>
        <a:p>
          <a:endParaRPr lang="es-ES"/>
        </a:p>
      </dgm:t>
    </dgm:pt>
    <dgm:pt modelId="{03398735-879B-4ADC-9B0C-F13592681ABB}" type="pres">
      <dgm:prSet presAssocID="{D902D508-A48B-439D-903C-552D6F6E2A38}" presName="adorn" presStyleLbl="fgAccFollowNod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6E77CFA0-C7B4-4287-AC66-9C9AFC29B295}" srcId="{0CBFFB87-60DA-4A2D-9503-C77CBF58ABCF}" destId="{9751651C-A0C7-444E-95B9-40D544ACA8AB}" srcOrd="2" destOrd="0" parTransId="{DFB7E485-92C5-4FA4-B092-A581E14B656A}" sibTransId="{34A38FBD-0355-44EA-AA22-6E32A2C92F72}"/>
    <dgm:cxn modelId="{A7A6622E-8810-48F0-85C0-D4F9C633783A}" type="presOf" srcId="{B4791CFF-5176-4284-9FD9-75A6DFBA0FC2}" destId="{C4C26B17-30C0-4C3D-95DB-D6FF969CA51C}" srcOrd="0" destOrd="0" presId="urn:microsoft.com/office/officeart/2005/8/layout/bList2"/>
    <dgm:cxn modelId="{2A9F30C6-94BD-4965-AFA1-ED030AB208D1}" type="presOf" srcId="{29CBE0E4-4343-4550-8A00-3648A6FC55EE}" destId="{B423BC5D-A6EA-423E-9D83-67C7EC1E9ED2}" srcOrd="0" destOrd="0" presId="urn:microsoft.com/office/officeart/2005/8/layout/bList2"/>
    <dgm:cxn modelId="{CBF0A8F1-E64E-4904-BF62-595A2C94F211}" srcId="{0CBFFB87-60DA-4A2D-9503-C77CBF58ABCF}" destId="{D902D508-A48B-439D-903C-552D6F6E2A38}" srcOrd="3" destOrd="0" parTransId="{2DFC9B74-D6A6-4203-89F8-8F99E8B7227F}" sibTransId="{0DB712F2-B8F8-441A-96F8-4352D2BE7A77}"/>
    <dgm:cxn modelId="{60E11416-8C93-469D-8EF8-E7BC0F69CE3E}" srcId="{0BD55CB6-031F-4EED-9204-EC2A519A518A}" destId="{29CBE0E4-4343-4550-8A00-3648A6FC55EE}" srcOrd="0" destOrd="0" parTransId="{9907599E-F6FE-4B0E-B778-2E4DC3365B79}" sibTransId="{44715CE2-1734-4382-99F8-65FA988A38E5}"/>
    <dgm:cxn modelId="{60953F13-22CD-4F06-9870-D81421CE408D}" type="presOf" srcId="{9751651C-A0C7-444E-95B9-40D544ACA8AB}" destId="{ECFAA9B0-058F-4A10-953A-1E33F0CA5BDD}" srcOrd="1" destOrd="0" presId="urn:microsoft.com/office/officeart/2005/8/layout/bList2"/>
    <dgm:cxn modelId="{7E5BE93C-0606-4BCA-86F5-600713074338}" type="presOf" srcId="{0BD55CB6-031F-4EED-9204-EC2A519A518A}" destId="{37774490-2DA7-410F-89F3-374E5B470433}" srcOrd="1" destOrd="0" presId="urn:microsoft.com/office/officeart/2005/8/layout/bList2"/>
    <dgm:cxn modelId="{CE98C2CC-4FB2-481E-A732-C67FC2727062}" srcId="{0CBFFB87-60DA-4A2D-9503-C77CBF58ABCF}" destId="{0BD55CB6-031F-4EED-9204-EC2A519A518A}" srcOrd="0" destOrd="0" parTransId="{1BB41AF3-197B-4847-BEA2-BBE70BEC212B}" sibTransId="{67F292F0-65BB-451C-9EC1-9C6B8CE7FE9E}"/>
    <dgm:cxn modelId="{03BBD9AB-CFAE-45A5-A78F-5BB215199792}" type="presOf" srcId="{67F292F0-65BB-451C-9EC1-9C6B8CE7FE9E}" destId="{7D1AF049-C2CA-419B-AD44-B0819A0FF0E2}" srcOrd="0" destOrd="0" presId="urn:microsoft.com/office/officeart/2005/8/layout/bList2"/>
    <dgm:cxn modelId="{4021A33D-DD54-43BD-A775-A95F9BED36D4}" srcId="{9751651C-A0C7-444E-95B9-40D544ACA8AB}" destId="{50AB184F-4D3E-4881-A386-428910D54971}" srcOrd="0" destOrd="0" parTransId="{BE9D4564-CAA9-4BFC-8582-93D68FA0B577}" sibTransId="{D08679B1-A572-478F-9984-4BB0FAC893D0}"/>
    <dgm:cxn modelId="{AD6BC2CD-9B09-4372-BC32-BF842A5CF896}" type="presOf" srcId="{2ED1E0DD-D212-4A3C-8399-DE462531E10F}" destId="{E425E0EC-0884-4747-B97B-B94253949301}" srcOrd="0" destOrd="0" presId="urn:microsoft.com/office/officeart/2005/8/layout/bList2"/>
    <dgm:cxn modelId="{E7653513-875D-4321-B55E-121868C50F3F}" type="presOf" srcId="{34A38FBD-0355-44EA-AA22-6E32A2C92F72}" destId="{398FECBC-CD7F-449B-8FE2-EB41943B9E2F}" srcOrd="0" destOrd="0" presId="urn:microsoft.com/office/officeart/2005/8/layout/bList2"/>
    <dgm:cxn modelId="{4A3C6E55-8A33-4BDB-8D26-F2462531A8C6}" type="presOf" srcId="{50AB184F-4D3E-4881-A386-428910D54971}" destId="{563E07CA-EF95-462E-AEBC-2CC93D9CFC11}" srcOrd="0" destOrd="0" presId="urn:microsoft.com/office/officeart/2005/8/layout/bList2"/>
    <dgm:cxn modelId="{1FE6DA39-A501-4DDA-B03F-713B96FA2E9C}" srcId="{D902D508-A48B-439D-903C-552D6F6E2A38}" destId="{BB78365E-6C6E-4547-BEF2-3E54FAE481E2}" srcOrd="0" destOrd="0" parTransId="{6A924830-17B1-4467-9963-9AD01B48BF22}" sibTransId="{76DCC4F2-F225-4EB0-BCE9-07ADAD9E5366}"/>
    <dgm:cxn modelId="{6ADFE6A7-AE53-49FB-A2B0-F74A16F191D6}" type="presOf" srcId="{0BD55CB6-031F-4EED-9204-EC2A519A518A}" destId="{92998B57-B785-4B79-B614-1A0926D5FF11}" srcOrd="0" destOrd="0" presId="urn:microsoft.com/office/officeart/2005/8/layout/bList2"/>
    <dgm:cxn modelId="{2F3855D2-9221-45BF-A4BA-66145306929B}" type="presOf" srcId="{0CBFFB87-60DA-4A2D-9503-C77CBF58ABCF}" destId="{6D187876-31AB-45E7-959B-8C6BA7838402}" srcOrd="0" destOrd="0" presId="urn:microsoft.com/office/officeart/2005/8/layout/bList2"/>
    <dgm:cxn modelId="{41C04E56-7466-45DF-BE97-715C8B2753D9}" type="presOf" srcId="{2ED1E0DD-D212-4A3C-8399-DE462531E10F}" destId="{EEC337B0-6F90-4D06-B070-5473891088F1}" srcOrd="1" destOrd="0" presId="urn:microsoft.com/office/officeart/2005/8/layout/bList2"/>
    <dgm:cxn modelId="{D7499C87-F66F-4F16-9D9F-875EA62A8F19}" type="presOf" srcId="{9751651C-A0C7-444E-95B9-40D544ACA8AB}" destId="{7E35FD2B-0942-4A1C-A5FC-A4B28F293636}" srcOrd="0" destOrd="0" presId="urn:microsoft.com/office/officeart/2005/8/layout/bList2"/>
    <dgm:cxn modelId="{FBBA4BB0-17ED-48C3-AEE6-C64E71AC6094}" srcId="{0CBFFB87-60DA-4A2D-9503-C77CBF58ABCF}" destId="{2ED1E0DD-D212-4A3C-8399-DE462531E10F}" srcOrd="1" destOrd="0" parTransId="{25C1C835-6D07-4CE0-8086-E298883A57EE}" sibTransId="{B4791CFF-5176-4284-9FD9-75A6DFBA0FC2}"/>
    <dgm:cxn modelId="{97110EC3-F988-4C8D-B46E-4F3B8828E33C}" type="presOf" srcId="{394D223E-57BE-471B-A436-02B5C5AB22A8}" destId="{616EF540-4C63-4117-AA9C-C9E9C889F622}" srcOrd="0" destOrd="0" presId="urn:microsoft.com/office/officeart/2005/8/layout/bList2"/>
    <dgm:cxn modelId="{BBBA324B-F98B-4614-B5DF-BBBD16723476}" type="presOf" srcId="{D902D508-A48B-439D-903C-552D6F6E2A38}" destId="{425267AE-4428-482D-B44E-C58E7D48715F}" srcOrd="0" destOrd="0" presId="urn:microsoft.com/office/officeart/2005/8/layout/bList2"/>
    <dgm:cxn modelId="{CE83305E-0751-4668-89ED-DD804951A09E}" type="presOf" srcId="{BB78365E-6C6E-4547-BEF2-3E54FAE481E2}" destId="{58F690DA-2535-4DEE-A0CB-A4169766F353}" srcOrd="0" destOrd="0" presId="urn:microsoft.com/office/officeart/2005/8/layout/bList2"/>
    <dgm:cxn modelId="{7E121B77-F6DE-4D44-B8FB-85A55DC3D296}" type="presOf" srcId="{D902D508-A48B-439D-903C-552D6F6E2A38}" destId="{AD6F1E93-21EA-4C6A-A517-2366EF2EDC77}" srcOrd="1" destOrd="0" presId="urn:microsoft.com/office/officeart/2005/8/layout/bList2"/>
    <dgm:cxn modelId="{CC362121-EFDA-4F21-B92F-7DA6EB50FB05}" srcId="{2ED1E0DD-D212-4A3C-8399-DE462531E10F}" destId="{394D223E-57BE-471B-A436-02B5C5AB22A8}" srcOrd="0" destOrd="0" parTransId="{66BE4749-AACF-482B-B0E1-F496CA87B2E6}" sibTransId="{CA9DA97D-6571-4B1F-9526-04B0BD20AED0}"/>
    <dgm:cxn modelId="{A7EECA82-8196-49E4-B661-027549D4313F}" type="presParOf" srcId="{6D187876-31AB-45E7-959B-8C6BA7838402}" destId="{07C5F318-318B-439F-88A2-CF8D4262664A}" srcOrd="0" destOrd="0" presId="urn:microsoft.com/office/officeart/2005/8/layout/bList2"/>
    <dgm:cxn modelId="{180188D7-9E02-4A9A-A6E5-3B350BD45A28}" type="presParOf" srcId="{07C5F318-318B-439F-88A2-CF8D4262664A}" destId="{B423BC5D-A6EA-423E-9D83-67C7EC1E9ED2}" srcOrd="0" destOrd="0" presId="urn:microsoft.com/office/officeart/2005/8/layout/bList2"/>
    <dgm:cxn modelId="{2118913C-AA9A-4C7B-943F-EEA59BEE293A}" type="presParOf" srcId="{07C5F318-318B-439F-88A2-CF8D4262664A}" destId="{92998B57-B785-4B79-B614-1A0926D5FF11}" srcOrd="1" destOrd="0" presId="urn:microsoft.com/office/officeart/2005/8/layout/bList2"/>
    <dgm:cxn modelId="{BA4031BB-3565-445E-936E-1062DC0D46F8}" type="presParOf" srcId="{07C5F318-318B-439F-88A2-CF8D4262664A}" destId="{37774490-2DA7-410F-89F3-374E5B470433}" srcOrd="2" destOrd="0" presId="urn:microsoft.com/office/officeart/2005/8/layout/bList2"/>
    <dgm:cxn modelId="{38F708B4-CFA8-4426-BFEC-A0C914FB726F}" type="presParOf" srcId="{07C5F318-318B-439F-88A2-CF8D4262664A}" destId="{7EB59F9C-E681-45A7-B2E9-A111752675F6}" srcOrd="3" destOrd="0" presId="urn:microsoft.com/office/officeart/2005/8/layout/bList2"/>
    <dgm:cxn modelId="{E3BBAD74-6B72-41A5-891B-0601542CC838}" type="presParOf" srcId="{6D187876-31AB-45E7-959B-8C6BA7838402}" destId="{7D1AF049-C2CA-419B-AD44-B0819A0FF0E2}" srcOrd="1" destOrd="0" presId="urn:microsoft.com/office/officeart/2005/8/layout/bList2"/>
    <dgm:cxn modelId="{DC1C350F-82F7-4C8B-964C-B681AECD9913}" type="presParOf" srcId="{6D187876-31AB-45E7-959B-8C6BA7838402}" destId="{EB7B7E73-B93C-4415-8195-2F4988BB1DEA}" srcOrd="2" destOrd="0" presId="urn:microsoft.com/office/officeart/2005/8/layout/bList2"/>
    <dgm:cxn modelId="{E4637E36-46F7-4290-A22B-2A558B21F0B7}" type="presParOf" srcId="{EB7B7E73-B93C-4415-8195-2F4988BB1DEA}" destId="{616EF540-4C63-4117-AA9C-C9E9C889F622}" srcOrd="0" destOrd="0" presId="urn:microsoft.com/office/officeart/2005/8/layout/bList2"/>
    <dgm:cxn modelId="{8EDBCEF8-9680-41EA-8185-D55D61DD0EE0}" type="presParOf" srcId="{EB7B7E73-B93C-4415-8195-2F4988BB1DEA}" destId="{E425E0EC-0884-4747-B97B-B94253949301}" srcOrd="1" destOrd="0" presId="urn:microsoft.com/office/officeart/2005/8/layout/bList2"/>
    <dgm:cxn modelId="{CA12D86D-A296-42F8-AD7D-32461081BDA9}" type="presParOf" srcId="{EB7B7E73-B93C-4415-8195-2F4988BB1DEA}" destId="{EEC337B0-6F90-4D06-B070-5473891088F1}" srcOrd="2" destOrd="0" presId="urn:microsoft.com/office/officeart/2005/8/layout/bList2"/>
    <dgm:cxn modelId="{B20D2C4E-3AD6-4367-9E14-5FC27DB1CFA0}" type="presParOf" srcId="{EB7B7E73-B93C-4415-8195-2F4988BB1DEA}" destId="{1435816D-9AA6-4A81-A33E-D768ECF0F8B1}" srcOrd="3" destOrd="0" presId="urn:microsoft.com/office/officeart/2005/8/layout/bList2"/>
    <dgm:cxn modelId="{8E067D3E-D26D-4851-8A27-7EAFFE0F96B1}" type="presParOf" srcId="{6D187876-31AB-45E7-959B-8C6BA7838402}" destId="{C4C26B17-30C0-4C3D-95DB-D6FF969CA51C}" srcOrd="3" destOrd="0" presId="urn:microsoft.com/office/officeart/2005/8/layout/bList2"/>
    <dgm:cxn modelId="{2B2818F5-1E6E-4A1A-86BB-D0F3F6BEF45E}" type="presParOf" srcId="{6D187876-31AB-45E7-959B-8C6BA7838402}" destId="{ABA59257-47E0-4AF6-A55A-4E4329C20754}" srcOrd="4" destOrd="0" presId="urn:microsoft.com/office/officeart/2005/8/layout/bList2"/>
    <dgm:cxn modelId="{B6032091-3535-46FB-BF2F-AC7CA9EBBD58}" type="presParOf" srcId="{ABA59257-47E0-4AF6-A55A-4E4329C20754}" destId="{563E07CA-EF95-462E-AEBC-2CC93D9CFC11}" srcOrd="0" destOrd="0" presId="urn:microsoft.com/office/officeart/2005/8/layout/bList2"/>
    <dgm:cxn modelId="{B6082BBC-FA30-4767-AF69-F223EA807F3A}" type="presParOf" srcId="{ABA59257-47E0-4AF6-A55A-4E4329C20754}" destId="{7E35FD2B-0942-4A1C-A5FC-A4B28F293636}" srcOrd="1" destOrd="0" presId="urn:microsoft.com/office/officeart/2005/8/layout/bList2"/>
    <dgm:cxn modelId="{8C697900-BEDA-412C-BC06-362CF9F5CBA2}" type="presParOf" srcId="{ABA59257-47E0-4AF6-A55A-4E4329C20754}" destId="{ECFAA9B0-058F-4A10-953A-1E33F0CA5BDD}" srcOrd="2" destOrd="0" presId="urn:microsoft.com/office/officeart/2005/8/layout/bList2"/>
    <dgm:cxn modelId="{23D5474E-BDDD-4D9C-AE24-3A4A424D0C7D}" type="presParOf" srcId="{ABA59257-47E0-4AF6-A55A-4E4329C20754}" destId="{91F0503C-CC84-49AA-B262-32C1FA63263C}" srcOrd="3" destOrd="0" presId="urn:microsoft.com/office/officeart/2005/8/layout/bList2"/>
    <dgm:cxn modelId="{811A9786-1E90-4AD2-95E4-BAD5F2C2CB41}" type="presParOf" srcId="{6D187876-31AB-45E7-959B-8C6BA7838402}" destId="{398FECBC-CD7F-449B-8FE2-EB41943B9E2F}" srcOrd="5" destOrd="0" presId="urn:microsoft.com/office/officeart/2005/8/layout/bList2"/>
    <dgm:cxn modelId="{337104B3-7E25-400E-AB04-3821F775CFBC}" type="presParOf" srcId="{6D187876-31AB-45E7-959B-8C6BA7838402}" destId="{B07BC14D-2974-4999-9F34-1FB3F7F48C73}" srcOrd="6" destOrd="0" presId="urn:microsoft.com/office/officeart/2005/8/layout/bList2"/>
    <dgm:cxn modelId="{444A4038-AA5D-4153-9A3C-9D1F7D0DE317}" type="presParOf" srcId="{B07BC14D-2974-4999-9F34-1FB3F7F48C73}" destId="{58F690DA-2535-4DEE-A0CB-A4169766F353}" srcOrd="0" destOrd="0" presId="urn:microsoft.com/office/officeart/2005/8/layout/bList2"/>
    <dgm:cxn modelId="{12813DB9-186B-4DE7-A749-2D52DC385B2C}" type="presParOf" srcId="{B07BC14D-2974-4999-9F34-1FB3F7F48C73}" destId="{425267AE-4428-482D-B44E-C58E7D48715F}" srcOrd="1" destOrd="0" presId="urn:microsoft.com/office/officeart/2005/8/layout/bList2"/>
    <dgm:cxn modelId="{0B854B1A-90CA-491F-9C49-4CD948CF96E2}" type="presParOf" srcId="{B07BC14D-2974-4999-9F34-1FB3F7F48C73}" destId="{AD6F1E93-21EA-4C6A-A517-2366EF2EDC77}" srcOrd="2" destOrd="0" presId="urn:microsoft.com/office/officeart/2005/8/layout/bList2"/>
    <dgm:cxn modelId="{35DCBA90-998F-4873-BAEC-778BA9BE6A20}" type="presParOf" srcId="{B07BC14D-2974-4999-9F34-1FB3F7F48C73}" destId="{03398735-879B-4ADC-9B0C-F13592681AB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E3EF9-CF7A-4933-B78C-5B2BCB1184A8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871C9E8-D59F-47A8-A360-38297F938021}" type="pres">
      <dgm:prSet presAssocID="{10EE3EF9-CF7A-4933-B78C-5B2BCB1184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DE9658E-8DC6-4D70-BC9C-88A0E55704DB}" type="presOf" srcId="{10EE3EF9-CF7A-4933-B78C-5B2BCB1184A8}" destId="{D871C9E8-D59F-47A8-A360-38297F93802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112929-93E2-4210-8468-33B2AD881608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93FF531-2CF6-4D15-819D-08AA184DD3C2}">
      <dgm:prSet phldrT="[Texto]"/>
      <dgm:spPr/>
      <dgm:t>
        <a:bodyPr/>
        <a:lstStyle/>
        <a:p>
          <a:r>
            <a:rPr lang="es-ES" dirty="0" smtClean="0"/>
            <a:t>Diagnóstico </a:t>
          </a:r>
          <a:endParaRPr lang="es-ES" dirty="0"/>
        </a:p>
      </dgm:t>
    </dgm:pt>
    <dgm:pt modelId="{8509AA26-CFE9-415E-941C-B6E5F9073D24}" type="parTrans" cxnId="{C0C669E3-74AF-4257-89AA-7513379FC34C}">
      <dgm:prSet/>
      <dgm:spPr/>
      <dgm:t>
        <a:bodyPr/>
        <a:lstStyle/>
        <a:p>
          <a:endParaRPr lang="es-ES"/>
        </a:p>
      </dgm:t>
    </dgm:pt>
    <dgm:pt modelId="{0905CDE4-9402-4052-8448-E802FE419082}" type="sibTrans" cxnId="{C0C669E3-74AF-4257-89AA-7513379FC34C}">
      <dgm:prSet/>
      <dgm:spPr/>
      <dgm:t>
        <a:bodyPr/>
        <a:lstStyle/>
        <a:p>
          <a:endParaRPr lang="es-ES"/>
        </a:p>
      </dgm:t>
    </dgm:pt>
    <dgm:pt modelId="{484F3CD8-803C-433D-BFCE-CF4C119E63C0}">
      <dgm:prSet phldrT="[Texto]"/>
      <dgm:spPr/>
      <dgm:t>
        <a:bodyPr/>
        <a:lstStyle/>
        <a:p>
          <a:r>
            <a:rPr lang="es-ES" dirty="0" smtClean="0"/>
            <a:t>Indicadores Claves </a:t>
          </a:r>
          <a:endParaRPr lang="es-ES" dirty="0"/>
        </a:p>
      </dgm:t>
    </dgm:pt>
    <dgm:pt modelId="{9850CA26-A567-4FB7-BCD7-74D187FB5691}" type="parTrans" cxnId="{45E3702F-7DF0-4254-896A-E2D3FD219DC6}">
      <dgm:prSet/>
      <dgm:spPr/>
      <dgm:t>
        <a:bodyPr/>
        <a:lstStyle/>
        <a:p>
          <a:endParaRPr lang="es-ES"/>
        </a:p>
      </dgm:t>
    </dgm:pt>
    <dgm:pt modelId="{1D2C62A2-EEDA-47C3-8158-ED420545E34F}" type="sibTrans" cxnId="{45E3702F-7DF0-4254-896A-E2D3FD219DC6}">
      <dgm:prSet/>
      <dgm:spPr/>
      <dgm:t>
        <a:bodyPr/>
        <a:lstStyle/>
        <a:p>
          <a:endParaRPr lang="es-ES"/>
        </a:p>
      </dgm:t>
    </dgm:pt>
    <dgm:pt modelId="{9CBDC260-CFEE-4FAF-AE6E-294F847253F6}">
      <dgm:prSet phldrT="[Texto]"/>
      <dgm:spPr/>
      <dgm:t>
        <a:bodyPr/>
        <a:lstStyle/>
        <a:p>
          <a:r>
            <a:rPr lang="es-ES" dirty="0" smtClean="0"/>
            <a:t>Ministerios / Entes Descentralizados</a:t>
          </a:r>
          <a:endParaRPr lang="es-ES" dirty="0"/>
        </a:p>
      </dgm:t>
    </dgm:pt>
    <dgm:pt modelId="{E78BC23D-2E8E-4EFE-B374-775934299066}" type="parTrans" cxnId="{6D2B1850-C8AE-459B-B3C0-29DEEEA126D7}">
      <dgm:prSet/>
      <dgm:spPr/>
      <dgm:t>
        <a:bodyPr/>
        <a:lstStyle/>
        <a:p>
          <a:endParaRPr lang="es-ES"/>
        </a:p>
      </dgm:t>
    </dgm:pt>
    <dgm:pt modelId="{3718726E-D65D-49E4-82B3-61D12244D20A}" type="sibTrans" cxnId="{6D2B1850-C8AE-459B-B3C0-29DEEEA126D7}">
      <dgm:prSet/>
      <dgm:spPr/>
      <dgm:t>
        <a:bodyPr/>
        <a:lstStyle/>
        <a:p>
          <a:endParaRPr lang="es-ES"/>
        </a:p>
      </dgm:t>
    </dgm:pt>
    <dgm:pt modelId="{4C5D0421-CDF6-47CC-92CF-C993C7F60CD2}">
      <dgm:prSet phldrT="[Texto]"/>
      <dgm:spPr/>
      <dgm:t>
        <a:bodyPr/>
        <a:lstStyle/>
        <a:p>
          <a:r>
            <a:rPr lang="es-ES" dirty="0" smtClean="0"/>
            <a:t>FODA</a:t>
          </a:r>
          <a:endParaRPr lang="es-ES" dirty="0"/>
        </a:p>
      </dgm:t>
    </dgm:pt>
    <dgm:pt modelId="{FA19FD64-ACAE-4B42-AF32-8824E38D0D81}" type="parTrans" cxnId="{715D2AD4-A81B-45BD-9B7C-D042C3604405}">
      <dgm:prSet/>
      <dgm:spPr/>
      <dgm:t>
        <a:bodyPr/>
        <a:lstStyle/>
        <a:p>
          <a:endParaRPr lang="es-ES"/>
        </a:p>
      </dgm:t>
    </dgm:pt>
    <dgm:pt modelId="{2C88D3D8-FEAC-40BE-80D8-76EF4D07C877}" type="sibTrans" cxnId="{715D2AD4-A81B-45BD-9B7C-D042C3604405}">
      <dgm:prSet/>
      <dgm:spPr/>
      <dgm:t>
        <a:bodyPr/>
        <a:lstStyle/>
        <a:p>
          <a:endParaRPr lang="es-ES"/>
        </a:p>
      </dgm:t>
    </dgm:pt>
    <dgm:pt modelId="{CAC6EB5F-E627-4B49-B2BF-D08E6D7710EC}">
      <dgm:prSet phldrT="[Texto]"/>
      <dgm:spPr/>
      <dgm:t>
        <a:bodyPr/>
        <a:lstStyle/>
        <a:p>
          <a:r>
            <a:rPr lang="es-ES" dirty="0" smtClean="0"/>
            <a:t>1 Taller Regional</a:t>
          </a:r>
          <a:endParaRPr lang="es-ES" dirty="0"/>
        </a:p>
      </dgm:t>
    </dgm:pt>
    <dgm:pt modelId="{620AB027-BB61-48CE-8400-7A98BD58881D}" type="parTrans" cxnId="{E9098D6D-B9B5-4C87-BB7B-4E37FA10E0F4}">
      <dgm:prSet/>
      <dgm:spPr/>
      <dgm:t>
        <a:bodyPr/>
        <a:lstStyle/>
        <a:p>
          <a:endParaRPr lang="es-ES"/>
        </a:p>
      </dgm:t>
    </dgm:pt>
    <dgm:pt modelId="{D35D718E-8F03-431A-9D1F-A051D13A2A73}" type="sibTrans" cxnId="{E9098D6D-B9B5-4C87-BB7B-4E37FA10E0F4}">
      <dgm:prSet/>
      <dgm:spPr/>
      <dgm:t>
        <a:bodyPr/>
        <a:lstStyle/>
        <a:p>
          <a:endParaRPr lang="es-ES"/>
        </a:p>
      </dgm:t>
    </dgm:pt>
    <dgm:pt modelId="{3002BB40-A503-430D-9A8A-1CA9AC76A322}">
      <dgm:prSet phldrT="[Texto]"/>
      <dgm:spPr/>
      <dgm:t>
        <a:bodyPr/>
        <a:lstStyle/>
        <a:p>
          <a:r>
            <a:rPr lang="es-ES" dirty="0" smtClean="0"/>
            <a:t>Actores Claves de las Regiones</a:t>
          </a:r>
          <a:endParaRPr lang="es-ES" dirty="0"/>
        </a:p>
      </dgm:t>
    </dgm:pt>
    <dgm:pt modelId="{5EA5A21F-835E-4B02-9A61-074A8815983C}" type="parTrans" cxnId="{FFB32065-EA82-4AC5-B52F-873B1D422A1F}">
      <dgm:prSet/>
      <dgm:spPr/>
      <dgm:t>
        <a:bodyPr/>
        <a:lstStyle/>
        <a:p>
          <a:endParaRPr lang="es-ES"/>
        </a:p>
      </dgm:t>
    </dgm:pt>
    <dgm:pt modelId="{307AED24-F020-4359-A6AD-AF7069809AB9}" type="sibTrans" cxnId="{FFB32065-EA82-4AC5-B52F-873B1D422A1F}">
      <dgm:prSet/>
      <dgm:spPr/>
      <dgm:t>
        <a:bodyPr/>
        <a:lstStyle/>
        <a:p>
          <a:endParaRPr lang="es-ES"/>
        </a:p>
      </dgm:t>
    </dgm:pt>
    <dgm:pt modelId="{A61CB34D-0925-4499-8D1E-71029B0EE308}">
      <dgm:prSet phldrT="[Texto]"/>
      <dgm:spPr/>
      <dgm:t>
        <a:bodyPr/>
        <a:lstStyle/>
        <a:p>
          <a:r>
            <a:rPr lang="es-ES" dirty="0" smtClean="0"/>
            <a:t>Sistematización</a:t>
          </a:r>
          <a:endParaRPr lang="es-ES" dirty="0"/>
        </a:p>
      </dgm:t>
    </dgm:pt>
    <dgm:pt modelId="{D49873BB-31FE-4788-A8C6-E40443E4B0D8}" type="parTrans" cxnId="{31615DB7-1284-4EC8-9C65-C0616A05FAB1}">
      <dgm:prSet/>
      <dgm:spPr/>
      <dgm:t>
        <a:bodyPr/>
        <a:lstStyle/>
        <a:p>
          <a:endParaRPr lang="es-ES"/>
        </a:p>
      </dgm:t>
    </dgm:pt>
    <dgm:pt modelId="{82EF20A0-841A-4FB3-8000-DE3DB6EC4F53}" type="sibTrans" cxnId="{31615DB7-1284-4EC8-9C65-C0616A05FAB1}">
      <dgm:prSet/>
      <dgm:spPr/>
      <dgm:t>
        <a:bodyPr/>
        <a:lstStyle/>
        <a:p>
          <a:endParaRPr lang="es-ES"/>
        </a:p>
      </dgm:t>
    </dgm:pt>
    <dgm:pt modelId="{000E916D-E74A-4C25-A5A9-DF8B375610D0}">
      <dgm:prSet phldrT="[Texto]"/>
      <dgm:spPr/>
      <dgm:t>
        <a:bodyPr/>
        <a:lstStyle/>
        <a:p>
          <a:r>
            <a:rPr lang="es-ES" dirty="0" smtClean="0"/>
            <a:t>Procesamiento de </a:t>
          </a:r>
          <a:r>
            <a:rPr lang="es-ES" dirty="0" smtClean="0"/>
            <a:t>Información – Necesidad/Problemas</a:t>
          </a:r>
          <a:endParaRPr lang="es-ES" dirty="0"/>
        </a:p>
      </dgm:t>
    </dgm:pt>
    <dgm:pt modelId="{DD018F14-19E6-4F84-80C3-A58313BBEABF}" type="parTrans" cxnId="{69D4F4A0-5AC5-4F61-8FC5-F3DCB361800B}">
      <dgm:prSet/>
      <dgm:spPr/>
      <dgm:t>
        <a:bodyPr/>
        <a:lstStyle/>
        <a:p>
          <a:endParaRPr lang="es-ES"/>
        </a:p>
      </dgm:t>
    </dgm:pt>
    <dgm:pt modelId="{4A866EF7-89D0-4E4D-9824-728C9343673F}" type="sibTrans" cxnId="{69D4F4A0-5AC5-4F61-8FC5-F3DCB361800B}">
      <dgm:prSet/>
      <dgm:spPr/>
      <dgm:t>
        <a:bodyPr/>
        <a:lstStyle/>
        <a:p>
          <a:endParaRPr lang="es-ES"/>
        </a:p>
      </dgm:t>
    </dgm:pt>
    <dgm:pt modelId="{059E8807-EC65-447F-B445-4C41CD17C9A3}" type="pres">
      <dgm:prSet presAssocID="{78112929-93E2-4210-8468-33B2AD88160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F598BC7-211A-49F7-8F4C-4C7FC3FC23AA}" type="pres">
      <dgm:prSet presAssocID="{793FF531-2CF6-4D15-819D-08AA184DD3C2}" presName="composite" presStyleCnt="0"/>
      <dgm:spPr/>
      <dgm:t>
        <a:bodyPr/>
        <a:lstStyle/>
        <a:p>
          <a:endParaRPr lang="es-ES"/>
        </a:p>
      </dgm:t>
    </dgm:pt>
    <dgm:pt modelId="{39AA0B06-6ED3-4F94-8BAE-55A1853C1B7A}" type="pres">
      <dgm:prSet presAssocID="{793FF531-2CF6-4D15-819D-08AA184DD3C2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19C11-187F-436A-9715-F811F2F2B5B8}" type="pres">
      <dgm:prSet presAssocID="{793FF531-2CF6-4D15-819D-08AA184DD3C2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C9D7C-01B1-485F-84D0-592D8E913E27}" type="pres">
      <dgm:prSet presAssocID="{793FF531-2CF6-4D15-819D-08AA184DD3C2}" presName="Accent" presStyleLbl="parChTrans1D1" presStyleIdx="0" presStyleCnt="3"/>
      <dgm:spPr/>
      <dgm:t>
        <a:bodyPr/>
        <a:lstStyle/>
        <a:p>
          <a:endParaRPr lang="es-ES"/>
        </a:p>
      </dgm:t>
    </dgm:pt>
    <dgm:pt modelId="{9960CAD3-2328-4BE2-97E0-60D5ACACF303}" type="pres">
      <dgm:prSet presAssocID="{793FF531-2CF6-4D15-819D-08AA184DD3C2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4FF5F-3D5D-487D-BFB9-D4AFA251486F}" type="pres">
      <dgm:prSet presAssocID="{0905CDE4-9402-4052-8448-E802FE419082}" presName="sibTrans" presStyleCnt="0"/>
      <dgm:spPr/>
      <dgm:t>
        <a:bodyPr/>
        <a:lstStyle/>
        <a:p>
          <a:endParaRPr lang="es-ES"/>
        </a:p>
      </dgm:t>
    </dgm:pt>
    <dgm:pt modelId="{DFD2A297-EBD8-4510-83B1-67B3BB741D80}" type="pres">
      <dgm:prSet presAssocID="{4C5D0421-CDF6-47CC-92CF-C993C7F60CD2}" presName="composite" presStyleCnt="0"/>
      <dgm:spPr/>
      <dgm:t>
        <a:bodyPr/>
        <a:lstStyle/>
        <a:p>
          <a:endParaRPr lang="es-ES"/>
        </a:p>
      </dgm:t>
    </dgm:pt>
    <dgm:pt modelId="{74E90FFE-9C43-4B14-960C-ADFF678131C0}" type="pres">
      <dgm:prSet presAssocID="{4C5D0421-CDF6-47CC-92CF-C993C7F60CD2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52E4C7-9E27-4127-B268-6145859AC049}" type="pres">
      <dgm:prSet presAssocID="{4C5D0421-CDF6-47CC-92CF-C993C7F60CD2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B7EA0-9C29-4C09-ACD2-B7A3DF1DE971}" type="pres">
      <dgm:prSet presAssocID="{4C5D0421-CDF6-47CC-92CF-C993C7F60CD2}" presName="Accent" presStyleLbl="parChTrans1D1" presStyleIdx="1" presStyleCnt="3"/>
      <dgm:spPr/>
      <dgm:t>
        <a:bodyPr/>
        <a:lstStyle/>
        <a:p>
          <a:endParaRPr lang="es-ES"/>
        </a:p>
      </dgm:t>
    </dgm:pt>
    <dgm:pt modelId="{B7874DD2-D105-40AE-818C-69F2F720FC53}" type="pres">
      <dgm:prSet presAssocID="{4C5D0421-CDF6-47CC-92CF-C993C7F60CD2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5E796-1F77-4CA2-A1BE-D6B11E13A3A8}" type="pres">
      <dgm:prSet presAssocID="{2C88D3D8-FEAC-40BE-80D8-76EF4D07C877}" presName="sibTrans" presStyleCnt="0"/>
      <dgm:spPr/>
      <dgm:t>
        <a:bodyPr/>
        <a:lstStyle/>
        <a:p>
          <a:endParaRPr lang="es-ES"/>
        </a:p>
      </dgm:t>
    </dgm:pt>
    <dgm:pt modelId="{7041C346-1A50-4391-8FCD-7050889F93C6}" type="pres">
      <dgm:prSet presAssocID="{A61CB34D-0925-4499-8D1E-71029B0EE308}" presName="composite" presStyleCnt="0"/>
      <dgm:spPr/>
      <dgm:t>
        <a:bodyPr/>
        <a:lstStyle/>
        <a:p>
          <a:endParaRPr lang="es-ES"/>
        </a:p>
      </dgm:t>
    </dgm:pt>
    <dgm:pt modelId="{0389BA62-8425-4A36-A19B-734A917C083C}" type="pres">
      <dgm:prSet presAssocID="{A61CB34D-0925-4499-8D1E-71029B0EE308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8FC00-9EFC-4747-A173-2A099F53D6D9}" type="pres">
      <dgm:prSet presAssocID="{A61CB34D-0925-4499-8D1E-71029B0EE30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A4CD-D9AF-4C5A-87EB-9C82C9F2F6BD}" type="pres">
      <dgm:prSet presAssocID="{A61CB34D-0925-4499-8D1E-71029B0EE308}" presName="Accent" presStyleLbl="parChTrans1D1" presStyleIdx="2" presStyleCnt="3"/>
      <dgm:spPr/>
      <dgm:t>
        <a:bodyPr/>
        <a:lstStyle/>
        <a:p>
          <a:endParaRPr lang="es-ES"/>
        </a:p>
      </dgm:t>
    </dgm:pt>
  </dgm:ptLst>
  <dgm:cxnLst>
    <dgm:cxn modelId="{FFB32065-EA82-4AC5-B52F-873B1D422A1F}" srcId="{4C5D0421-CDF6-47CC-92CF-C993C7F60CD2}" destId="{3002BB40-A503-430D-9A8A-1CA9AC76A322}" srcOrd="1" destOrd="0" parTransId="{5EA5A21F-835E-4B02-9A61-074A8815983C}" sibTransId="{307AED24-F020-4359-A6AD-AF7069809AB9}"/>
    <dgm:cxn modelId="{C0C669E3-74AF-4257-89AA-7513379FC34C}" srcId="{78112929-93E2-4210-8468-33B2AD881608}" destId="{793FF531-2CF6-4D15-819D-08AA184DD3C2}" srcOrd="0" destOrd="0" parTransId="{8509AA26-CFE9-415E-941C-B6E5F9073D24}" sibTransId="{0905CDE4-9402-4052-8448-E802FE419082}"/>
    <dgm:cxn modelId="{E0A263BC-35F0-46C2-86D3-47A58C442286}" type="presOf" srcId="{793FF531-2CF6-4D15-819D-08AA184DD3C2}" destId="{C8619C11-187F-436A-9715-F811F2F2B5B8}" srcOrd="0" destOrd="0" presId="urn:microsoft.com/office/officeart/2011/layout/TabList"/>
    <dgm:cxn modelId="{D7E2FE29-0E6D-4D1E-B901-E44679363AB5}" type="presOf" srcId="{000E916D-E74A-4C25-A5A9-DF8B375610D0}" destId="{0389BA62-8425-4A36-A19B-734A917C083C}" srcOrd="0" destOrd="0" presId="urn:microsoft.com/office/officeart/2011/layout/TabList"/>
    <dgm:cxn modelId="{45E3702F-7DF0-4254-896A-E2D3FD219DC6}" srcId="{793FF531-2CF6-4D15-819D-08AA184DD3C2}" destId="{484F3CD8-803C-433D-BFCE-CF4C119E63C0}" srcOrd="0" destOrd="0" parTransId="{9850CA26-A567-4FB7-BCD7-74D187FB5691}" sibTransId="{1D2C62A2-EEDA-47C3-8158-ED420545E34F}"/>
    <dgm:cxn modelId="{82ADDD18-D143-4183-BB9C-BD860B535688}" type="presOf" srcId="{78112929-93E2-4210-8468-33B2AD881608}" destId="{059E8807-EC65-447F-B445-4C41CD17C9A3}" srcOrd="0" destOrd="0" presId="urn:microsoft.com/office/officeart/2011/layout/TabList"/>
    <dgm:cxn modelId="{2D38D230-04BD-4F47-810C-B3E710934971}" type="presOf" srcId="{9CBDC260-CFEE-4FAF-AE6E-294F847253F6}" destId="{9960CAD3-2328-4BE2-97E0-60D5ACACF303}" srcOrd="0" destOrd="0" presId="urn:microsoft.com/office/officeart/2011/layout/TabList"/>
    <dgm:cxn modelId="{92DA9CBB-088C-44B8-B7A1-F38E0AD7D3D4}" type="presOf" srcId="{3002BB40-A503-430D-9A8A-1CA9AC76A322}" destId="{B7874DD2-D105-40AE-818C-69F2F720FC53}" srcOrd="0" destOrd="0" presId="urn:microsoft.com/office/officeart/2011/layout/TabList"/>
    <dgm:cxn modelId="{6D2B1850-C8AE-459B-B3C0-29DEEEA126D7}" srcId="{793FF531-2CF6-4D15-819D-08AA184DD3C2}" destId="{9CBDC260-CFEE-4FAF-AE6E-294F847253F6}" srcOrd="1" destOrd="0" parTransId="{E78BC23D-2E8E-4EFE-B374-775934299066}" sibTransId="{3718726E-D65D-49E4-82B3-61D12244D20A}"/>
    <dgm:cxn modelId="{E9098D6D-B9B5-4C87-BB7B-4E37FA10E0F4}" srcId="{4C5D0421-CDF6-47CC-92CF-C993C7F60CD2}" destId="{CAC6EB5F-E627-4B49-B2BF-D08E6D7710EC}" srcOrd="0" destOrd="0" parTransId="{620AB027-BB61-48CE-8400-7A98BD58881D}" sibTransId="{D35D718E-8F03-431A-9D1F-A051D13A2A73}"/>
    <dgm:cxn modelId="{69D4F4A0-5AC5-4F61-8FC5-F3DCB361800B}" srcId="{A61CB34D-0925-4499-8D1E-71029B0EE308}" destId="{000E916D-E74A-4C25-A5A9-DF8B375610D0}" srcOrd="0" destOrd="0" parTransId="{DD018F14-19E6-4F84-80C3-A58313BBEABF}" sibTransId="{4A866EF7-89D0-4E4D-9824-728C9343673F}"/>
    <dgm:cxn modelId="{715D2AD4-A81B-45BD-9B7C-D042C3604405}" srcId="{78112929-93E2-4210-8468-33B2AD881608}" destId="{4C5D0421-CDF6-47CC-92CF-C993C7F60CD2}" srcOrd="1" destOrd="0" parTransId="{FA19FD64-ACAE-4B42-AF32-8824E38D0D81}" sibTransId="{2C88D3D8-FEAC-40BE-80D8-76EF4D07C877}"/>
    <dgm:cxn modelId="{127B6E9F-98E7-46C6-BC2E-66B6533B8EA6}" type="presOf" srcId="{484F3CD8-803C-433D-BFCE-CF4C119E63C0}" destId="{39AA0B06-6ED3-4F94-8BAE-55A1853C1B7A}" srcOrd="0" destOrd="0" presId="urn:microsoft.com/office/officeart/2011/layout/TabList"/>
    <dgm:cxn modelId="{3BBDE97E-E906-406D-AD70-8E1E6DF7B523}" type="presOf" srcId="{CAC6EB5F-E627-4B49-B2BF-D08E6D7710EC}" destId="{74E90FFE-9C43-4B14-960C-ADFF678131C0}" srcOrd="0" destOrd="0" presId="urn:microsoft.com/office/officeart/2011/layout/TabList"/>
    <dgm:cxn modelId="{2647B8CE-9E35-4378-85A7-6F3DF6687E01}" type="presOf" srcId="{A61CB34D-0925-4499-8D1E-71029B0EE308}" destId="{EA98FC00-9EFC-4747-A173-2A099F53D6D9}" srcOrd="0" destOrd="0" presId="urn:microsoft.com/office/officeart/2011/layout/TabList"/>
    <dgm:cxn modelId="{31615DB7-1284-4EC8-9C65-C0616A05FAB1}" srcId="{78112929-93E2-4210-8468-33B2AD881608}" destId="{A61CB34D-0925-4499-8D1E-71029B0EE308}" srcOrd="2" destOrd="0" parTransId="{D49873BB-31FE-4788-A8C6-E40443E4B0D8}" sibTransId="{82EF20A0-841A-4FB3-8000-DE3DB6EC4F53}"/>
    <dgm:cxn modelId="{C8C21F14-D74F-48EA-9F6B-45A74067CE6B}" type="presOf" srcId="{4C5D0421-CDF6-47CC-92CF-C993C7F60CD2}" destId="{CA52E4C7-9E27-4127-B268-6145859AC049}" srcOrd="0" destOrd="0" presId="urn:microsoft.com/office/officeart/2011/layout/TabList"/>
    <dgm:cxn modelId="{40AC3D00-9044-44AA-BF68-71FD0CC0114C}" type="presParOf" srcId="{059E8807-EC65-447F-B445-4C41CD17C9A3}" destId="{DF598BC7-211A-49F7-8F4C-4C7FC3FC23AA}" srcOrd="0" destOrd="0" presId="urn:microsoft.com/office/officeart/2011/layout/TabList"/>
    <dgm:cxn modelId="{FC97D061-F0AA-4147-A8F0-21515D516138}" type="presParOf" srcId="{DF598BC7-211A-49F7-8F4C-4C7FC3FC23AA}" destId="{39AA0B06-6ED3-4F94-8BAE-55A1853C1B7A}" srcOrd="0" destOrd="0" presId="urn:microsoft.com/office/officeart/2011/layout/TabList"/>
    <dgm:cxn modelId="{D4E2EE1D-5C49-4E2C-86D1-549A6C8A6A83}" type="presParOf" srcId="{DF598BC7-211A-49F7-8F4C-4C7FC3FC23AA}" destId="{C8619C11-187F-436A-9715-F811F2F2B5B8}" srcOrd="1" destOrd="0" presId="urn:microsoft.com/office/officeart/2011/layout/TabList"/>
    <dgm:cxn modelId="{1ABD861E-5ECD-4CCA-A124-F67C1FDD8EF5}" type="presParOf" srcId="{DF598BC7-211A-49F7-8F4C-4C7FC3FC23AA}" destId="{3A4C9D7C-01B1-485F-84D0-592D8E913E27}" srcOrd="2" destOrd="0" presId="urn:microsoft.com/office/officeart/2011/layout/TabList"/>
    <dgm:cxn modelId="{70B6B869-4004-4E10-9DBE-DA998C0B5AB8}" type="presParOf" srcId="{059E8807-EC65-447F-B445-4C41CD17C9A3}" destId="{9960CAD3-2328-4BE2-97E0-60D5ACACF303}" srcOrd="1" destOrd="0" presId="urn:microsoft.com/office/officeart/2011/layout/TabList"/>
    <dgm:cxn modelId="{3E016262-054C-491F-97C3-ECC5B51C857F}" type="presParOf" srcId="{059E8807-EC65-447F-B445-4C41CD17C9A3}" destId="{8F04FF5F-3D5D-487D-BFB9-D4AFA251486F}" srcOrd="2" destOrd="0" presId="urn:microsoft.com/office/officeart/2011/layout/TabList"/>
    <dgm:cxn modelId="{EBF20F73-7CCE-4CD4-BFDD-B3D578F96796}" type="presParOf" srcId="{059E8807-EC65-447F-B445-4C41CD17C9A3}" destId="{DFD2A297-EBD8-4510-83B1-67B3BB741D80}" srcOrd="3" destOrd="0" presId="urn:microsoft.com/office/officeart/2011/layout/TabList"/>
    <dgm:cxn modelId="{054A5E05-FBA2-49CD-8213-AC35E873CBD9}" type="presParOf" srcId="{DFD2A297-EBD8-4510-83B1-67B3BB741D80}" destId="{74E90FFE-9C43-4B14-960C-ADFF678131C0}" srcOrd="0" destOrd="0" presId="urn:microsoft.com/office/officeart/2011/layout/TabList"/>
    <dgm:cxn modelId="{DF18DD96-0609-44DF-9222-E227FF19B981}" type="presParOf" srcId="{DFD2A297-EBD8-4510-83B1-67B3BB741D80}" destId="{CA52E4C7-9E27-4127-B268-6145859AC049}" srcOrd="1" destOrd="0" presId="urn:microsoft.com/office/officeart/2011/layout/TabList"/>
    <dgm:cxn modelId="{58E10E90-F6C2-4C1A-BB74-15CB24536880}" type="presParOf" srcId="{DFD2A297-EBD8-4510-83B1-67B3BB741D80}" destId="{CE4B7EA0-9C29-4C09-ACD2-B7A3DF1DE971}" srcOrd="2" destOrd="0" presId="urn:microsoft.com/office/officeart/2011/layout/TabList"/>
    <dgm:cxn modelId="{837EDD83-040D-44F4-AF01-7EA34FE71D37}" type="presParOf" srcId="{059E8807-EC65-447F-B445-4C41CD17C9A3}" destId="{B7874DD2-D105-40AE-818C-69F2F720FC53}" srcOrd="4" destOrd="0" presId="urn:microsoft.com/office/officeart/2011/layout/TabList"/>
    <dgm:cxn modelId="{B847C3D9-6C54-40E3-BFA7-460855DE91B1}" type="presParOf" srcId="{059E8807-EC65-447F-B445-4C41CD17C9A3}" destId="{8C85E796-1F77-4CA2-A1BE-D6B11E13A3A8}" srcOrd="5" destOrd="0" presId="urn:microsoft.com/office/officeart/2011/layout/TabList"/>
    <dgm:cxn modelId="{C5A1C2C2-E989-4E30-9EEB-F6EE71D4F947}" type="presParOf" srcId="{059E8807-EC65-447F-B445-4C41CD17C9A3}" destId="{7041C346-1A50-4391-8FCD-7050889F93C6}" srcOrd="6" destOrd="0" presId="urn:microsoft.com/office/officeart/2011/layout/TabList"/>
    <dgm:cxn modelId="{D9D29EB9-772A-435A-AF3B-472D94CBC50C}" type="presParOf" srcId="{7041C346-1A50-4391-8FCD-7050889F93C6}" destId="{0389BA62-8425-4A36-A19B-734A917C083C}" srcOrd="0" destOrd="0" presId="urn:microsoft.com/office/officeart/2011/layout/TabList"/>
    <dgm:cxn modelId="{E08CA7B5-A638-4EBE-BE59-1ABBBC2B5744}" type="presParOf" srcId="{7041C346-1A50-4391-8FCD-7050889F93C6}" destId="{EA98FC00-9EFC-4747-A173-2A099F53D6D9}" srcOrd="1" destOrd="0" presId="urn:microsoft.com/office/officeart/2011/layout/TabList"/>
    <dgm:cxn modelId="{B376AA82-059A-436C-96BC-9A178175368A}" type="presParOf" srcId="{7041C346-1A50-4391-8FCD-7050889F93C6}" destId="{D203A4CD-D9AF-4C5A-87EB-9C82C9F2F6B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B61E9-08C9-4415-95E1-BFA589950369}">
      <dsp:nvSpPr>
        <dsp:cNvPr id="0" name=""/>
        <dsp:cNvSpPr/>
      </dsp:nvSpPr>
      <dsp:spPr>
        <a:xfrm>
          <a:off x="630110" y="954835"/>
          <a:ext cx="3283479" cy="328347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00B87-8667-49B7-9202-EF280E1F0ACB}">
      <dsp:nvSpPr>
        <dsp:cNvPr id="0" name=""/>
        <dsp:cNvSpPr/>
      </dsp:nvSpPr>
      <dsp:spPr>
        <a:xfrm>
          <a:off x="994849" y="1319575"/>
          <a:ext cx="2553999" cy="2553999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E1C5F-ED1A-403E-BF0C-0C591C1CB946}">
      <dsp:nvSpPr>
        <dsp:cNvPr id="0" name=""/>
        <dsp:cNvSpPr/>
      </dsp:nvSpPr>
      <dsp:spPr>
        <a:xfrm>
          <a:off x="1359589" y="1684315"/>
          <a:ext cx="1824519" cy="182451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D46E9-A545-4E09-9CB2-0D412B3857C5}">
      <dsp:nvSpPr>
        <dsp:cNvPr id="0" name=""/>
        <dsp:cNvSpPr/>
      </dsp:nvSpPr>
      <dsp:spPr>
        <a:xfrm>
          <a:off x="1724603" y="2049328"/>
          <a:ext cx="1094493" cy="1094493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1190A-937B-4E03-A81C-654CDDC3423F}">
      <dsp:nvSpPr>
        <dsp:cNvPr id="0" name=""/>
        <dsp:cNvSpPr/>
      </dsp:nvSpPr>
      <dsp:spPr>
        <a:xfrm>
          <a:off x="2089342" y="2414068"/>
          <a:ext cx="365013" cy="365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68CD6-F319-4865-B87B-C3D5E29BCF3D}">
      <dsp:nvSpPr>
        <dsp:cNvPr id="0" name=""/>
        <dsp:cNvSpPr/>
      </dsp:nvSpPr>
      <dsp:spPr>
        <a:xfrm>
          <a:off x="4406814" y="139657"/>
          <a:ext cx="2866001" cy="57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Institucionalización de los Planes Regionales</a:t>
          </a:r>
          <a:endParaRPr lang="es-ES" sz="1400" kern="1200" dirty="0"/>
        </a:p>
      </dsp:txBody>
      <dsp:txXfrm>
        <a:off x="4406814" y="139657"/>
        <a:ext cx="2866001" cy="579643"/>
      </dsp:txXfrm>
    </dsp:sp>
    <dsp:sp modelId="{5DD9EBB3-95C8-4952-B679-14565A844602}">
      <dsp:nvSpPr>
        <dsp:cNvPr id="0" name=""/>
        <dsp:cNvSpPr/>
      </dsp:nvSpPr>
      <dsp:spPr>
        <a:xfrm>
          <a:off x="4050400" y="429479"/>
          <a:ext cx="410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8A250-D154-4DCD-8F4F-25A24F355777}">
      <dsp:nvSpPr>
        <dsp:cNvPr id="0" name=""/>
        <dsp:cNvSpPr/>
      </dsp:nvSpPr>
      <dsp:spPr>
        <a:xfrm rot="5400000">
          <a:off x="2076208" y="625119"/>
          <a:ext cx="2167096" cy="177581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45D63-A8EC-41C5-881D-DA37315CB3F8}">
      <dsp:nvSpPr>
        <dsp:cNvPr id="0" name=""/>
        <dsp:cNvSpPr/>
      </dsp:nvSpPr>
      <dsp:spPr>
        <a:xfrm>
          <a:off x="4406814" y="752573"/>
          <a:ext cx="2866001" cy="57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seguimiento, evaluación y control de los Planes Regionales</a:t>
          </a:r>
          <a:endParaRPr lang="es-ES" sz="1400" kern="1200" dirty="0"/>
        </a:p>
      </dsp:txBody>
      <dsp:txXfrm>
        <a:off x="4406814" y="752573"/>
        <a:ext cx="2866001" cy="579643"/>
      </dsp:txXfrm>
    </dsp:sp>
    <dsp:sp modelId="{BB9212EA-007E-4F80-9CA9-FA01E5E12C27}">
      <dsp:nvSpPr>
        <dsp:cNvPr id="0" name=""/>
        <dsp:cNvSpPr/>
      </dsp:nvSpPr>
      <dsp:spPr>
        <a:xfrm>
          <a:off x="4050400" y="1042395"/>
          <a:ext cx="410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4F13D-2FBF-4696-A11F-3395187B47CE}">
      <dsp:nvSpPr>
        <dsp:cNvPr id="0" name=""/>
        <dsp:cNvSpPr/>
      </dsp:nvSpPr>
      <dsp:spPr>
        <a:xfrm rot="5400000">
          <a:off x="2394651" y="1191465"/>
          <a:ext cx="1804381" cy="150492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8F1B-159F-4224-9456-C9AC574F17E8}">
      <dsp:nvSpPr>
        <dsp:cNvPr id="0" name=""/>
        <dsp:cNvSpPr/>
      </dsp:nvSpPr>
      <dsp:spPr>
        <a:xfrm>
          <a:off x="4406814" y="1365489"/>
          <a:ext cx="2866001" cy="57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gestión y gobernanza del proceso de los Planes regionales y del proceso de regionalización</a:t>
          </a:r>
          <a:endParaRPr lang="es-ES" sz="1400" kern="1200" dirty="0"/>
        </a:p>
      </dsp:txBody>
      <dsp:txXfrm>
        <a:off x="4406814" y="1365489"/>
        <a:ext cx="2866001" cy="579643"/>
      </dsp:txXfrm>
    </dsp:sp>
    <dsp:sp modelId="{D16F2AB0-7CA4-4508-BD7A-3D9C340024BF}">
      <dsp:nvSpPr>
        <dsp:cNvPr id="0" name=""/>
        <dsp:cNvSpPr/>
      </dsp:nvSpPr>
      <dsp:spPr>
        <a:xfrm>
          <a:off x="4050400" y="1655311"/>
          <a:ext cx="410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27DF3-A225-4F24-A2C1-0E4726092CF6}">
      <dsp:nvSpPr>
        <dsp:cNvPr id="0" name=""/>
        <dsp:cNvSpPr/>
      </dsp:nvSpPr>
      <dsp:spPr>
        <a:xfrm rot="5400000">
          <a:off x="2706910" y="1734661"/>
          <a:ext cx="1422840" cy="126413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24C3C-A680-4631-9F7D-F39A8C4D8BB0}">
      <dsp:nvSpPr>
        <dsp:cNvPr id="0" name=""/>
        <dsp:cNvSpPr/>
      </dsp:nvSpPr>
      <dsp:spPr>
        <a:xfrm>
          <a:off x="4406814" y="1965271"/>
          <a:ext cx="2866001" cy="57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Plan de Acción y Presupuesto</a:t>
          </a:r>
          <a:endParaRPr lang="es-ES" sz="1400" kern="1200" dirty="0"/>
        </a:p>
      </dsp:txBody>
      <dsp:txXfrm>
        <a:off x="4406814" y="1965271"/>
        <a:ext cx="2866001" cy="579643"/>
      </dsp:txXfrm>
    </dsp:sp>
    <dsp:sp modelId="{3B46C371-00D1-4B49-9CA1-53D092AE7F69}">
      <dsp:nvSpPr>
        <dsp:cNvPr id="0" name=""/>
        <dsp:cNvSpPr/>
      </dsp:nvSpPr>
      <dsp:spPr>
        <a:xfrm>
          <a:off x="4050400" y="2255093"/>
          <a:ext cx="410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43DBC-1E0A-47C2-99E8-9B7269C08927}">
      <dsp:nvSpPr>
        <dsp:cNvPr id="0" name=""/>
        <dsp:cNvSpPr/>
      </dsp:nvSpPr>
      <dsp:spPr>
        <a:xfrm rot="5400000">
          <a:off x="3017746" y="2308176"/>
          <a:ext cx="1085737" cy="9795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FB74-BABC-48B7-A55F-F3FCFF4DB37B}">
      <dsp:nvSpPr>
        <dsp:cNvPr id="0" name=""/>
        <dsp:cNvSpPr/>
      </dsp:nvSpPr>
      <dsp:spPr>
        <a:xfrm>
          <a:off x="4406814" y="2664902"/>
          <a:ext cx="2866001" cy="77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Respuesta estratégica regional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Diagnóstico territorial: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* Análisis FODA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* Evaluación de necesidades</a:t>
          </a:r>
          <a:endParaRPr lang="es-ES" sz="1400" kern="1200" dirty="0"/>
        </a:p>
      </dsp:txBody>
      <dsp:txXfrm>
        <a:off x="4406814" y="2664902"/>
        <a:ext cx="2866001" cy="776965"/>
      </dsp:txXfrm>
    </dsp:sp>
    <dsp:sp modelId="{B0775B02-4AE3-443F-90D6-DC2F38E191E9}">
      <dsp:nvSpPr>
        <dsp:cNvPr id="0" name=""/>
        <dsp:cNvSpPr/>
      </dsp:nvSpPr>
      <dsp:spPr>
        <a:xfrm>
          <a:off x="4050400" y="2837363"/>
          <a:ext cx="410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59827-29ED-439F-8D19-3925BC8D4C47}">
      <dsp:nvSpPr>
        <dsp:cNvPr id="0" name=""/>
        <dsp:cNvSpPr/>
      </dsp:nvSpPr>
      <dsp:spPr>
        <a:xfrm rot="5400000">
          <a:off x="3311617" y="2864725"/>
          <a:ext cx="766145" cy="7114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32143-6995-4B30-BE35-F3F570B12171}">
      <dsp:nvSpPr>
        <dsp:cNvPr id="0" name=""/>
        <dsp:cNvSpPr/>
      </dsp:nvSpPr>
      <dsp:spPr>
        <a:xfrm>
          <a:off x="0" y="53971"/>
          <a:ext cx="8229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Su ámbito es supra-municipal</a:t>
          </a:r>
          <a:endParaRPr lang="es-ES" sz="3600" kern="1200" dirty="0"/>
        </a:p>
      </dsp:txBody>
      <dsp:txXfrm>
        <a:off x="59399" y="113370"/>
        <a:ext cx="81108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8214-05D5-42F2-B306-3D965A751804}">
      <dsp:nvSpPr>
        <dsp:cNvPr id="0" name=""/>
        <dsp:cNvSpPr/>
      </dsp:nvSpPr>
      <dsp:spPr>
        <a:xfrm>
          <a:off x="432044" y="0"/>
          <a:ext cx="1597884" cy="13967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40640" rIns="8128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400" kern="1200" dirty="0"/>
        </a:p>
      </dsp:txBody>
      <dsp:txXfrm>
        <a:off x="831515" y="209513"/>
        <a:ext cx="778968" cy="977726"/>
      </dsp:txXfrm>
    </dsp:sp>
    <dsp:sp modelId="{4B403344-49BF-4D8D-8400-D02EC5F559E8}">
      <dsp:nvSpPr>
        <dsp:cNvPr id="0" name=""/>
        <dsp:cNvSpPr/>
      </dsp:nvSpPr>
      <dsp:spPr>
        <a:xfrm>
          <a:off x="72008" y="216022"/>
          <a:ext cx="798942" cy="7989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EI</a:t>
          </a:r>
          <a:endParaRPr lang="es-ES" sz="3700" kern="1200" dirty="0"/>
        </a:p>
      </dsp:txBody>
      <dsp:txXfrm>
        <a:off x="189010" y="333024"/>
        <a:ext cx="564938" cy="564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BC5D-A6EA-423E-9D83-67C7EC1E9ED2}">
      <dsp:nvSpPr>
        <dsp:cNvPr id="0" name=""/>
        <dsp:cNvSpPr/>
      </dsp:nvSpPr>
      <dsp:spPr>
        <a:xfrm>
          <a:off x="471437" y="907"/>
          <a:ext cx="1504513" cy="11230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Objetivos</a:t>
          </a:r>
          <a:endParaRPr lang="es-ES" sz="1800" kern="1200" dirty="0"/>
        </a:p>
      </dsp:txBody>
      <dsp:txXfrm>
        <a:off x="497752" y="27222"/>
        <a:ext cx="1451883" cy="1096772"/>
      </dsp:txXfrm>
    </dsp:sp>
    <dsp:sp modelId="{37774490-2DA7-410F-89F3-374E5B470433}">
      <dsp:nvSpPr>
        <dsp:cNvPr id="0" name=""/>
        <dsp:cNvSpPr/>
      </dsp:nvSpPr>
      <dsp:spPr>
        <a:xfrm>
          <a:off x="471437" y="1123995"/>
          <a:ext cx="1504513" cy="4829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1</a:t>
          </a:r>
          <a:endParaRPr lang="es-ES" sz="3400" kern="1200" dirty="0"/>
        </a:p>
      </dsp:txBody>
      <dsp:txXfrm>
        <a:off x="471437" y="1123995"/>
        <a:ext cx="1059516" cy="482927"/>
      </dsp:txXfrm>
    </dsp:sp>
    <dsp:sp modelId="{7EB59F9C-E681-45A7-B2E9-A111752675F6}">
      <dsp:nvSpPr>
        <dsp:cNvPr id="0" name=""/>
        <dsp:cNvSpPr/>
      </dsp:nvSpPr>
      <dsp:spPr>
        <a:xfrm>
          <a:off x="1573514" y="1200704"/>
          <a:ext cx="526579" cy="5265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EF540-4C63-4117-AA9C-C9E9C889F622}">
      <dsp:nvSpPr>
        <dsp:cNvPr id="0" name=""/>
        <dsp:cNvSpPr/>
      </dsp:nvSpPr>
      <dsp:spPr>
        <a:xfrm>
          <a:off x="2230550" y="907"/>
          <a:ext cx="1504513" cy="11230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Dimensiones</a:t>
          </a:r>
          <a:endParaRPr lang="es-ES" sz="1800" kern="1200" dirty="0"/>
        </a:p>
      </dsp:txBody>
      <dsp:txXfrm>
        <a:off x="2256865" y="27222"/>
        <a:ext cx="1451883" cy="1096772"/>
      </dsp:txXfrm>
    </dsp:sp>
    <dsp:sp modelId="{EEC337B0-6F90-4D06-B070-5473891088F1}">
      <dsp:nvSpPr>
        <dsp:cNvPr id="0" name=""/>
        <dsp:cNvSpPr/>
      </dsp:nvSpPr>
      <dsp:spPr>
        <a:xfrm>
          <a:off x="2230550" y="1123995"/>
          <a:ext cx="1504513" cy="48292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2</a:t>
          </a:r>
          <a:endParaRPr lang="es-ES" sz="3400" kern="1200" dirty="0"/>
        </a:p>
      </dsp:txBody>
      <dsp:txXfrm>
        <a:off x="2230550" y="1123995"/>
        <a:ext cx="1059516" cy="482927"/>
      </dsp:txXfrm>
    </dsp:sp>
    <dsp:sp modelId="{1435816D-9AA6-4A81-A33E-D768ECF0F8B1}">
      <dsp:nvSpPr>
        <dsp:cNvPr id="0" name=""/>
        <dsp:cNvSpPr/>
      </dsp:nvSpPr>
      <dsp:spPr>
        <a:xfrm>
          <a:off x="3332627" y="1200704"/>
          <a:ext cx="526579" cy="5265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07CA-EF95-462E-AEBC-2CC93D9CFC11}">
      <dsp:nvSpPr>
        <dsp:cNvPr id="0" name=""/>
        <dsp:cNvSpPr/>
      </dsp:nvSpPr>
      <dsp:spPr>
        <a:xfrm>
          <a:off x="3989664" y="907"/>
          <a:ext cx="1504513" cy="11230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Prioridades Temáticas</a:t>
          </a:r>
          <a:endParaRPr lang="es-ES" sz="1800" kern="1200" dirty="0"/>
        </a:p>
      </dsp:txBody>
      <dsp:txXfrm>
        <a:off x="4015979" y="27222"/>
        <a:ext cx="1451883" cy="1096772"/>
      </dsp:txXfrm>
    </dsp:sp>
    <dsp:sp modelId="{ECFAA9B0-058F-4A10-953A-1E33F0CA5BDD}">
      <dsp:nvSpPr>
        <dsp:cNvPr id="0" name=""/>
        <dsp:cNvSpPr/>
      </dsp:nvSpPr>
      <dsp:spPr>
        <a:xfrm>
          <a:off x="3989664" y="1123995"/>
          <a:ext cx="1504513" cy="48292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3</a:t>
          </a:r>
          <a:endParaRPr lang="es-ES" sz="3400" kern="1200" dirty="0"/>
        </a:p>
      </dsp:txBody>
      <dsp:txXfrm>
        <a:off x="3989664" y="1123995"/>
        <a:ext cx="1059516" cy="482927"/>
      </dsp:txXfrm>
    </dsp:sp>
    <dsp:sp modelId="{91F0503C-CC84-49AA-B262-32C1FA63263C}">
      <dsp:nvSpPr>
        <dsp:cNvPr id="0" name=""/>
        <dsp:cNvSpPr/>
      </dsp:nvSpPr>
      <dsp:spPr>
        <a:xfrm>
          <a:off x="5091741" y="1200704"/>
          <a:ext cx="526579" cy="5265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690DA-2535-4DEE-A0CB-A4169766F353}">
      <dsp:nvSpPr>
        <dsp:cNvPr id="0" name=""/>
        <dsp:cNvSpPr/>
      </dsp:nvSpPr>
      <dsp:spPr>
        <a:xfrm>
          <a:off x="5748777" y="907"/>
          <a:ext cx="1504513" cy="11230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Prioridades Transversales</a:t>
          </a:r>
          <a:endParaRPr lang="es-ES" sz="1800" kern="1200" dirty="0"/>
        </a:p>
      </dsp:txBody>
      <dsp:txXfrm>
        <a:off x="5775092" y="27222"/>
        <a:ext cx="1451883" cy="1096772"/>
      </dsp:txXfrm>
    </dsp:sp>
    <dsp:sp modelId="{AD6F1E93-21EA-4C6A-A517-2366EF2EDC77}">
      <dsp:nvSpPr>
        <dsp:cNvPr id="0" name=""/>
        <dsp:cNvSpPr/>
      </dsp:nvSpPr>
      <dsp:spPr>
        <a:xfrm>
          <a:off x="5748777" y="1123995"/>
          <a:ext cx="1504513" cy="48292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4</a:t>
          </a:r>
          <a:endParaRPr lang="es-ES" sz="3400" kern="1200" dirty="0"/>
        </a:p>
      </dsp:txBody>
      <dsp:txXfrm>
        <a:off x="5748777" y="1123995"/>
        <a:ext cx="1059516" cy="482927"/>
      </dsp:txXfrm>
    </dsp:sp>
    <dsp:sp modelId="{03398735-879B-4ADC-9B0C-F13592681ABB}">
      <dsp:nvSpPr>
        <dsp:cNvPr id="0" name=""/>
        <dsp:cNvSpPr/>
      </dsp:nvSpPr>
      <dsp:spPr>
        <a:xfrm>
          <a:off x="6850854" y="1200704"/>
          <a:ext cx="526579" cy="5265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3A4CD-D9AF-4C5A-87EB-9C82C9F2F6BD}">
      <dsp:nvSpPr>
        <dsp:cNvPr id="0" name=""/>
        <dsp:cNvSpPr/>
      </dsp:nvSpPr>
      <dsp:spPr>
        <a:xfrm>
          <a:off x="0" y="3455654"/>
          <a:ext cx="72008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7EA0-9C29-4C09-ACD2-B7A3DF1DE971}">
      <dsp:nvSpPr>
        <dsp:cNvPr id="0" name=""/>
        <dsp:cNvSpPr/>
      </dsp:nvSpPr>
      <dsp:spPr>
        <a:xfrm>
          <a:off x="0" y="1971475"/>
          <a:ext cx="72008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C9D7C-01B1-485F-84D0-592D8E913E27}">
      <dsp:nvSpPr>
        <dsp:cNvPr id="0" name=""/>
        <dsp:cNvSpPr/>
      </dsp:nvSpPr>
      <dsp:spPr>
        <a:xfrm>
          <a:off x="0" y="487297"/>
          <a:ext cx="72008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A0B06-6ED3-4F94-8BAE-55A1853C1B7A}">
      <dsp:nvSpPr>
        <dsp:cNvPr id="0" name=""/>
        <dsp:cNvSpPr/>
      </dsp:nvSpPr>
      <dsp:spPr>
        <a:xfrm>
          <a:off x="1872207" y="729"/>
          <a:ext cx="5328592" cy="48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Indicadores Claves </a:t>
          </a:r>
          <a:endParaRPr lang="es-ES" sz="1800" kern="1200" dirty="0"/>
        </a:p>
      </dsp:txBody>
      <dsp:txXfrm>
        <a:off x="1872207" y="729"/>
        <a:ext cx="5328592" cy="486567"/>
      </dsp:txXfrm>
    </dsp:sp>
    <dsp:sp modelId="{C8619C11-187F-436A-9715-F811F2F2B5B8}">
      <dsp:nvSpPr>
        <dsp:cNvPr id="0" name=""/>
        <dsp:cNvSpPr/>
      </dsp:nvSpPr>
      <dsp:spPr>
        <a:xfrm>
          <a:off x="0" y="729"/>
          <a:ext cx="1872208" cy="48656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Diagnóstico </a:t>
          </a:r>
          <a:endParaRPr lang="es-ES" sz="2100" kern="1200" dirty="0"/>
        </a:p>
      </dsp:txBody>
      <dsp:txXfrm>
        <a:off x="23757" y="24486"/>
        <a:ext cx="1824694" cy="462810"/>
      </dsp:txXfrm>
    </dsp:sp>
    <dsp:sp modelId="{9960CAD3-2328-4BE2-97E0-60D5ACACF303}">
      <dsp:nvSpPr>
        <dsp:cNvPr id="0" name=""/>
        <dsp:cNvSpPr/>
      </dsp:nvSpPr>
      <dsp:spPr>
        <a:xfrm>
          <a:off x="0" y="487297"/>
          <a:ext cx="7200800" cy="97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Ministerios / Entes Descentralizados</a:t>
          </a:r>
          <a:endParaRPr lang="es-ES" sz="1400" kern="1200" dirty="0"/>
        </a:p>
      </dsp:txBody>
      <dsp:txXfrm>
        <a:off x="0" y="487297"/>
        <a:ext cx="7200800" cy="973281"/>
      </dsp:txXfrm>
    </dsp:sp>
    <dsp:sp modelId="{74E90FFE-9C43-4B14-960C-ADFF678131C0}">
      <dsp:nvSpPr>
        <dsp:cNvPr id="0" name=""/>
        <dsp:cNvSpPr/>
      </dsp:nvSpPr>
      <dsp:spPr>
        <a:xfrm>
          <a:off x="1872207" y="1484908"/>
          <a:ext cx="5328592" cy="48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 Taller Regional</a:t>
          </a:r>
          <a:endParaRPr lang="es-ES" sz="1800" kern="1200" dirty="0"/>
        </a:p>
      </dsp:txBody>
      <dsp:txXfrm>
        <a:off x="1872207" y="1484908"/>
        <a:ext cx="5328592" cy="486567"/>
      </dsp:txXfrm>
    </dsp:sp>
    <dsp:sp modelId="{CA52E4C7-9E27-4127-B268-6145859AC049}">
      <dsp:nvSpPr>
        <dsp:cNvPr id="0" name=""/>
        <dsp:cNvSpPr/>
      </dsp:nvSpPr>
      <dsp:spPr>
        <a:xfrm>
          <a:off x="0" y="1484908"/>
          <a:ext cx="1872208" cy="48656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FODA</a:t>
          </a:r>
          <a:endParaRPr lang="es-ES" sz="2100" kern="1200" dirty="0"/>
        </a:p>
      </dsp:txBody>
      <dsp:txXfrm>
        <a:off x="23757" y="1508665"/>
        <a:ext cx="1824694" cy="462810"/>
      </dsp:txXfrm>
    </dsp:sp>
    <dsp:sp modelId="{B7874DD2-D105-40AE-818C-69F2F720FC53}">
      <dsp:nvSpPr>
        <dsp:cNvPr id="0" name=""/>
        <dsp:cNvSpPr/>
      </dsp:nvSpPr>
      <dsp:spPr>
        <a:xfrm>
          <a:off x="0" y="1971475"/>
          <a:ext cx="7200800" cy="97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Actores Claves de las Regiones</a:t>
          </a:r>
          <a:endParaRPr lang="es-ES" sz="1400" kern="1200" dirty="0"/>
        </a:p>
      </dsp:txBody>
      <dsp:txXfrm>
        <a:off x="0" y="1971475"/>
        <a:ext cx="7200800" cy="973281"/>
      </dsp:txXfrm>
    </dsp:sp>
    <dsp:sp modelId="{0389BA62-8425-4A36-A19B-734A917C083C}">
      <dsp:nvSpPr>
        <dsp:cNvPr id="0" name=""/>
        <dsp:cNvSpPr/>
      </dsp:nvSpPr>
      <dsp:spPr>
        <a:xfrm>
          <a:off x="1872207" y="2969086"/>
          <a:ext cx="5328592" cy="48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Procesamiento de </a:t>
          </a:r>
          <a:r>
            <a:rPr lang="es-ES" sz="1800" kern="1200" dirty="0" smtClean="0"/>
            <a:t>Información – Necesidad/Problemas</a:t>
          </a:r>
          <a:endParaRPr lang="es-ES" sz="1800" kern="1200" dirty="0"/>
        </a:p>
      </dsp:txBody>
      <dsp:txXfrm>
        <a:off x="1872207" y="2969086"/>
        <a:ext cx="5328592" cy="486567"/>
      </dsp:txXfrm>
    </dsp:sp>
    <dsp:sp modelId="{EA98FC00-9EFC-4747-A173-2A099F53D6D9}">
      <dsp:nvSpPr>
        <dsp:cNvPr id="0" name=""/>
        <dsp:cNvSpPr/>
      </dsp:nvSpPr>
      <dsp:spPr>
        <a:xfrm>
          <a:off x="0" y="2969086"/>
          <a:ext cx="1872208" cy="48656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Sistematización</a:t>
          </a:r>
          <a:endParaRPr lang="es-ES" sz="2100" kern="1200" dirty="0"/>
        </a:p>
      </dsp:txBody>
      <dsp:txXfrm>
        <a:off x="23757" y="2992843"/>
        <a:ext cx="1824694" cy="46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1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2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9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3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1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11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71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9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79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3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D9C0-2F5C-4824-AB79-852646F06FE4}" type="datetimeFigureOut">
              <a:rPr lang="es-ES" smtClean="0"/>
              <a:t>08/08/2013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5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9875" y="3323233"/>
            <a:ext cx="7772400" cy="1470025"/>
          </a:xfrm>
        </p:spPr>
        <p:txBody>
          <a:bodyPr>
            <a:noAutofit/>
          </a:bodyPr>
          <a:lstStyle/>
          <a:p>
            <a:r>
              <a:rPr lang="es-ES" sz="3600" b="1" cap="small" dirty="0" smtClean="0">
                <a:solidFill>
                  <a:schemeClr val="accent1"/>
                </a:solidFill>
              </a:rPr>
              <a:t>Etapas del Proceso…</a:t>
            </a:r>
            <a:endParaRPr lang="es-ES" sz="3600" dirty="0">
              <a:solidFill>
                <a:schemeClr val="accent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554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2 Imagen" descr="Descripción: parrilla_logos_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77272"/>
            <a:ext cx="7560840" cy="773301"/>
          </a:xfrm>
          <a:prstGeom prst="rect">
            <a:avLst/>
          </a:prstGeom>
          <a:noFill/>
        </p:spPr>
      </p:pic>
      <p:pic>
        <p:nvPicPr>
          <p:cNvPr id="16" name="5 Imagen" descr="QUASAR logo_cla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74" y="430912"/>
            <a:ext cx="107315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ogo_eurosocial_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" y="476672"/>
            <a:ext cx="1947545" cy="56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D:\Documentos\TRP\EUROsociAL\Costa Rica\logo mide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01" y="5289726"/>
            <a:ext cx="1071941" cy="3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38200" y="18532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cap="small" dirty="0" smtClean="0">
                <a:solidFill>
                  <a:schemeClr val="accent1"/>
                </a:solidFill>
              </a:rPr>
              <a:t>Desarrollo de Capacidades para la Planificación Regional a Largo Plazo</a:t>
            </a:r>
            <a:endParaRPr lang="es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small" dirty="0" smtClean="0">
                <a:solidFill>
                  <a:schemeClr val="accent1"/>
                </a:solidFill>
              </a:rPr>
              <a:t>Etapas del </a:t>
            </a:r>
            <a:r>
              <a:rPr lang="es-ES" b="1" cap="small" dirty="0" smtClean="0">
                <a:solidFill>
                  <a:schemeClr val="accent1"/>
                </a:solidFill>
              </a:rPr>
              <a:t>Proceso Elaboración</a:t>
            </a:r>
            <a:endParaRPr lang="es-ES" b="1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0007"/>
              </p:ext>
            </p:extLst>
          </p:nvPr>
        </p:nvGraphicFramePr>
        <p:xfrm>
          <a:off x="755576" y="1324328"/>
          <a:ext cx="3312368" cy="498157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312368"/>
              </a:tblGrid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MIDEPLAN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(0) Preparación e Inducción </a:t>
                      </a:r>
                    </a:p>
                  </a:txBody>
                  <a:tcPr marL="68580" marR="68580" marT="0" marB="0" anchor="ctr"/>
                </a:tc>
              </a:tr>
              <a:tr h="880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(1)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Datos e información oficial</a:t>
                      </a:r>
                      <a:endParaRPr lang="es-E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(2)</a:t>
                      </a:r>
                      <a:r>
                        <a:rPr lang="es-ES" sz="1600" baseline="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Diagnóstico </a:t>
                      </a:r>
                      <a:r>
                        <a:rPr lang="es-ES" sz="1600" dirty="0">
                          <a:effectLst/>
                        </a:rPr>
                        <a:t>territorial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(3</a:t>
                      </a:r>
                      <a:r>
                        <a:rPr lang="es-ES" sz="1600" dirty="0">
                          <a:effectLst/>
                        </a:rPr>
                        <a:t>) Estrategia de desarrollo regional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</a:t>
                      </a:r>
                      <a:r>
                        <a:rPr lang="es-ES" sz="1600" dirty="0">
                          <a:effectLst/>
                        </a:rPr>
                        <a:t>4) Elaboración del plan de inversión regional y de su Plan de Acción.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</a:t>
                      </a:r>
                      <a:r>
                        <a:rPr lang="es-ES" sz="1600" dirty="0">
                          <a:effectLst/>
                        </a:rPr>
                        <a:t>5) Sistema de monitoreo y Evaluación del Plan </a:t>
                      </a:r>
                      <a:r>
                        <a:rPr lang="es-ES" sz="1600" dirty="0" smtClean="0">
                          <a:effectLst/>
                        </a:rPr>
                        <a:t>Regional </a:t>
                      </a:r>
                      <a:r>
                        <a:rPr lang="es-ES" sz="1600" dirty="0">
                          <a:effectLst/>
                        </a:rPr>
                        <a:t>de Desarrollo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</a:t>
                      </a:r>
                      <a:r>
                        <a:rPr lang="es-ES" sz="1600" dirty="0">
                          <a:effectLst/>
                        </a:rPr>
                        <a:t>6) Institucionalización 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22806"/>
              </p:ext>
            </p:extLst>
          </p:nvPr>
        </p:nvGraphicFramePr>
        <p:xfrm>
          <a:off x="4644009" y="1324328"/>
          <a:ext cx="3672407" cy="47829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72407"/>
              </a:tblGrid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cap="small" baseline="0" dirty="0" smtClean="0">
                          <a:effectLst/>
                        </a:rPr>
                        <a:t>Propuesta</a:t>
                      </a:r>
                      <a:endParaRPr lang="es-ES" sz="1600" cap="small" baseline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 Marco Estratégico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2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 </a:t>
                      </a:r>
                      <a:r>
                        <a:rPr lang="es-ES" sz="1600" dirty="0">
                          <a:effectLst/>
                        </a:rPr>
                        <a:t>Diagnóstico territorial: </a:t>
                      </a:r>
                      <a:endParaRPr lang="es-ES" sz="1600" dirty="0" smtClean="0">
                        <a:effectLst/>
                      </a:endParaRP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effectLst/>
                        </a:rPr>
                        <a:t>Análisis FODA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effectLst/>
                        </a:rPr>
                        <a:t>Evaluación de necesidades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3. Respuesta estratégica </a:t>
                      </a:r>
                      <a:r>
                        <a:rPr lang="es-ES" sz="1600" dirty="0" smtClean="0">
                          <a:effectLst/>
                        </a:rPr>
                        <a:t>regional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4. </a:t>
                      </a:r>
                      <a:r>
                        <a:rPr lang="es-ES" sz="1600" dirty="0">
                          <a:effectLst/>
                        </a:rPr>
                        <a:t>Plan de acción y </a:t>
                      </a:r>
                      <a:r>
                        <a:rPr lang="es-ES" sz="1600" dirty="0" smtClean="0">
                          <a:effectLst/>
                        </a:rPr>
                        <a:t>Presupuesto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Sistema de gestión y gobernanza del proceso de los Planes regionales y del proceso de regionalización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5. Sistema de seguimiento, evaluación y control de los Planes </a:t>
                      </a:r>
                      <a:r>
                        <a:rPr lang="es-ES" sz="1600" dirty="0" smtClean="0">
                          <a:effectLst/>
                        </a:rPr>
                        <a:t>Regionales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6. Institucionalización de los Planes </a:t>
                      </a:r>
                      <a:r>
                        <a:rPr lang="es-ES" sz="1600" dirty="0" smtClean="0">
                          <a:effectLst/>
                        </a:rPr>
                        <a:t>Regionales</a:t>
                      </a:r>
                      <a:endParaRPr lang="es-E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small" dirty="0">
                <a:solidFill>
                  <a:schemeClr val="accent1"/>
                </a:solidFill>
              </a:rPr>
              <a:t>Propuesta</a:t>
            </a:r>
            <a:r>
              <a:rPr lang="es-ES" dirty="0" smtClean="0"/>
              <a:t> </a:t>
            </a:r>
            <a:r>
              <a:rPr lang="es-ES" b="1" cap="small" dirty="0">
                <a:solidFill>
                  <a:schemeClr val="accent1"/>
                </a:solidFill>
              </a:rPr>
              <a:t>Metodológica</a:t>
            </a:r>
            <a:endParaRPr lang="es-ES" b="1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3816522"/>
              </p:ext>
            </p:extLst>
          </p:nvPr>
        </p:nvGraphicFramePr>
        <p:xfrm>
          <a:off x="899592" y="1859340"/>
          <a:ext cx="7344816" cy="437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b="1" cap="small" dirty="0" smtClean="0">
                <a:solidFill>
                  <a:schemeClr val="accent1"/>
                </a:solidFill>
              </a:rPr>
              <a:t>valor </a:t>
            </a:r>
            <a:r>
              <a:rPr lang="es-ES" sz="4900" b="1" cap="small" dirty="0">
                <a:solidFill>
                  <a:schemeClr val="accent1"/>
                </a:solidFill>
              </a:rPr>
              <a:t>agregado de la </a:t>
            </a:r>
            <a:r>
              <a:rPr lang="es-ES" sz="4900" b="1" cap="small" dirty="0" smtClean="0">
                <a:solidFill>
                  <a:schemeClr val="accent1"/>
                </a:solidFill>
              </a:rPr>
              <a:t>región</a:t>
            </a:r>
            <a:endParaRPr lang="es-ES" sz="4900" b="1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679586"/>
              </p:ext>
            </p:extLst>
          </p:nvPr>
        </p:nvGraphicFramePr>
        <p:xfrm>
          <a:off x="457200" y="1816224"/>
          <a:ext cx="8229600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536427" y="5206993"/>
            <a:ext cx="8178082" cy="1174335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cap="small" dirty="0" smtClean="0">
                <a:solidFill>
                  <a:schemeClr val="tx1"/>
                </a:solidFill>
              </a:rPr>
              <a:t>Aflorar prioridades regionales con importancia estratégica nacional</a:t>
            </a:r>
            <a:endParaRPr lang="es-ES" sz="2800" b="1" kern="1200" cap="small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Teresa Ruiz\AppData\Local\Microsoft\Windows\Temporary Internet Files\Content.IE5\5DKKR8HK\MC9002958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63" y="3212976"/>
            <a:ext cx="14096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Etapa I: </a:t>
            </a:r>
            <a:r>
              <a:rPr lang="es-ES" b="1" cap="small" dirty="0">
                <a:solidFill>
                  <a:schemeClr val="accent1"/>
                </a:solidFill>
              </a:rPr>
              <a:t>Marco Estratégico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64545"/>
              </p:ext>
            </p:extLst>
          </p:nvPr>
        </p:nvGraphicFramePr>
        <p:xfrm>
          <a:off x="467544" y="1484784"/>
          <a:ext cx="8229600" cy="13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5363706"/>
              </p:ext>
            </p:extLst>
          </p:nvPr>
        </p:nvGraphicFramePr>
        <p:xfrm>
          <a:off x="755576" y="4149080"/>
          <a:ext cx="784887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75856" y="155679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</a:rPr>
              <a:t>Aflorar prioridades regionales con importancia estratégica nacional</a:t>
            </a: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82604"/>
              </p:ext>
            </p:extLst>
          </p:nvPr>
        </p:nvGraphicFramePr>
        <p:xfrm>
          <a:off x="539552" y="1218821"/>
          <a:ext cx="8229600" cy="13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05980086"/>
              </p:ext>
            </p:extLst>
          </p:nvPr>
        </p:nvGraphicFramePr>
        <p:xfrm>
          <a:off x="1115616" y="3212976"/>
          <a:ext cx="72008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Flecha derecha"/>
          <p:cNvSpPr/>
          <p:nvPr/>
        </p:nvSpPr>
        <p:spPr>
          <a:xfrm>
            <a:off x="1263632" y="1408719"/>
            <a:ext cx="1652184" cy="1444217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9 Grupo"/>
          <p:cNvGrpSpPr/>
          <p:nvPr/>
        </p:nvGrpSpPr>
        <p:grpSpPr>
          <a:xfrm>
            <a:off x="850586" y="1429750"/>
            <a:ext cx="826092" cy="826092"/>
            <a:chOff x="2172786" y="919101"/>
            <a:chExt cx="826092" cy="826092"/>
          </a:xfrm>
        </p:grpSpPr>
        <p:sp>
          <p:nvSpPr>
            <p:cNvPr id="11" name="10 Elipse"/>
            <p:cNvSpPr/>
            <p:nvPr/>
          </p:nvSpPr>
          <p:spPr>
            <a:xfrm>
              <a:off x="2172786" y="919101"/>
              <a:ext cx="826092" cy="826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6"/>
            <p:cNvSpPr/>
            <p:nvPr/>
          </p:nvSpPr>
          <p:spPr>
            <a:xfrm>
              <a:off x="2293764" y="1040079"/>
              <a:ext cx="584136" cy="58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EII</a:t>
              </a:r>
              <a:endParaRPr lang="es-ES" sz="2400" kern="1200" dirty="0"/>
            </a:p>
          </p:txBody>
        </p:sp>
      </p:grp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Etapa II: Diagnóstico</a:t>
            </a:r>
            <a:endParaRPr lang="es-ES" b="1" cap="sm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257</Words>
  <Application>Microsoft Office PowerPoint</Application>
  <PresentationFormat>Presentación en pantalla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Etapas del Proceso…</vt:lpstr>
      <vt:lpstr>Etapas del Proceso Elaboración</vt:lpstr>
      <vt:lpstr>Propuesta Metodológica</vt:lpstr>
      <vt:lpstr>valor agregado de la región</vt:lpstr>
      <vt:lpstr>Etapa I: Marco Estratégico</vt:lpstr>
      <vt:lpstr>Etapa II: Diagnóstico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Ruiz</dc:creator>
  <cp:lastModifiedBy>Teresa Ruiz</cp:lastModifiedBy>
  <cp:revision>37</cp:revision>
  <dcterms:created xsi:type="dcterms:W3CDTF">2013-08-06T19:37:22Z</dcterms:created>
  <dcterms:modified xsi:type="dcterms:W3CDTF">2013-08-08T20:51:54Z</dcterms:modified>
</cp:coreProperties>
</file>